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328" r:id="rId2"/>
    <p:sldId id="259" r:id="rId3"/>
    <p:sldId id="329" r:id="rId4"/>
    <p:sldId id="330" r:id="rId5"/>
    <p:sldId id="331" r:id="rId6"/>
    <p:sldId id="360" r:id="rId7"/>
    <p:sldId id="332" r:id="rId8"/>
    <p:sldId id="333" r:id="rId9"/>
    <p:sldId id="334" r:id="rId10"/>
    <p:sldId id="335" r:id="rId11"/>
    <p:sldId id="339" r:id="rId12"/>
    <p:sldId id="336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8" r:id="rId23"/>
    <p:sldId id="364" r:id="rId24"/>
    <p:sldId id="349" r:id="rId25"/>
    <p:sldId id="362" r:id="rId26"/>
    <p:sldId id="350" r:id="rId27"/>
    <p:sldId id="363" r:id="rId28"/>
    <p:sldId id="351" r:id="rId29"/>
    <p:sldId id="354" r:id="rId30"/>
    <p:sldId id="356" r:id="rId31"/>
    <p:sldId id="361" r:id="rId32"/>
    <p:sldId id="353" r:id="rId33"/>
    <p:sldId id="352" r:id="rId34"/>
    <p:sldId id="378" r:id="rId35"/>
    <p:sldId id="379" r:id="rId36"/>
    <p:sldId id="380" r:id="rId37"/>
    <p:sldId id="355" r:id="rId38"/>
    <p:sldId id="366" r:id="rId39"/>
    <p:sldId id="368" r:id="rId40"/>
    <p:sldId id="369" r:id="rId41"/>
    <p:sldId id="373" r:id="rId42"/>
    <p:sldId id="374" r:id="rId43"/>
    <p:sldId id="375" r:id="rId44"/>
    <p:sldId id="376" r:id="rId45"/>
    <p:sldId id="377" r:id="rId46"/>
    <p:sldId id="372" r:id="rId47"/>
    <p:sldId id="357" r:id="rId48"/>
    <p:sldId id="359" r:id="rId49"/>
    <p:sldId id="365" r:id="rId50"/>
    <p:sldId id="367" r:id="rId51"/>
    <p:sldId id="370" r:id="rId52"/>
    <p:sldId id="371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1895" autoAdjust="0"/>
  </p:normalViewPr>
  <p:slideViewPr>
    <p:cSldViewPr snapToGrid="0" snapToObjects="1">
      <p:cViewPr varScale="1">
        <p:scale>
          <a:sx n="66" d="100"/>
          <a:sy n="66" d="100"/>
        </p:scale>
        <p:origin x="15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Visualize Your Transaction Log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646490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Chicago, IL </a:t>
            </a:r>
            <a:r>
              <a:rPr lang="en-US"/>
              <a:t>– March 11,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“truncated” or “cleared”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DBCC LOGINFO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(min)</a:t>
            </a:r>
            <a:r>
              <a:rPr lang="en-US" sz="16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Off by default in 2012, 2014; on </a:t>
            </a:r>
            <a:r>
              <a:rPr lang="en-US"/>
              <a:t>by default in 2016</a:t>
            </a:r>
            <a:endParaRPr lang="en-US" dirty="0"/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log: checkpoint start</a:t>
            </a:r>
          </a:p>
          <a:p>
            <a:pPr lvl="1"/>
            <a:r>
              <a:rPr lang="en-US" dirty="0"/>
              <a:t>Also info about any uncommitted transactions</a:t>
            </a:r>
          </a:p>
          <a:p>
            <a:pPr lvl="1"/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Update boot page with LSN corresponding to checkpoint start</a:t>
            </a:r>
          </a:p>
          <a:p>
            <a:r>
              <a:rPr lang="en-US" dirty="0"/>
              <a:t>(If SIMPLE recovery) clear the log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log: checkpoint finish</a:t>
            </a:r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Full</a:t>
            </a:r>
          </a:p>
          <a:p>
            <a:pPr lvl="1"/>
            <a:r>
              <a:rPr lang="en-US" dirty="0"/>
              <a:t>Bulk-logged</a:t>
            </a:r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for test systems or low-volume production systems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All changes logged, but can be “discarded” on commit</a:t>
            </a:r>
          </a:p>
          <a:p>
            <a:r>
              <a:rPr lang="en-US" dirty="0"/>
              <a:t>Can only recover to the latest full backup</a:t>
            </a:r>
          </a:p>
        </p:txBody>
      </p:sp>
    </p:spTree>
    <p:extLst>
      <p:ext uri="{BB962C8B-B14F-4D97-AF65-F5344CB8AC3E}">
        <p14:creationId xmlns:p14="http://schemas.microsoft.com/office/powerpoint/2010/main" val="2301797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Probably the most common recovery model for production systems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Log records must be kept until log backup completed</a:t>
            </a:r>
          </a:p>
          <a:p>
            <a:r>
              <a:rPr lang="en-US" dirty="0"/>
              <a:t>Can recover to an arbitrary point in time</a:t>
            </a:r>
          </a:p>
        </p:txBody>
      </p:sp>
    </p:spTree>
    <p:extLst>
      <p:ext uri="{BB962C8B-B14F-4D97-AF65-F5344CB8AC3E}">
        <p14:creationId xmlns:p14="http://schemas.microsoft.com/office/powerpoint/2010/main" val="933691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Bulk-logged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frequently used, perhaps temporarily during maintenance windows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Similar to full model, but some changes are only “noted” rather than fully logged</a:t>
            </a:r>
          </a:p>
          <a:p>
            <a:r>
              <a:rPr lang="en-US" dirty="0"/>
              <a:t>Log backups still include all changes</a:t>
            </a:r>
          </a:p>
          <a:p>
            <a:r>
              <a:rPr lang="en-US" dirty="0"/>
              <a:t>Point-in-time recovery not possible</a:t>
            </a:r>
          </a:p>
        </p:txBody>
      </p:sp>
    </p:spTree>
    <p:extLst>
      <p:ext uri="{BB962C8B-B14F-4D97-AF65-F5344CB8AC3E}">
        <p14:creationId xmlns:p14="http://schemas.microsoft.com/office/powerpoint/2010/main" val="3984488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Clearing* the Log (aka Truncating*)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recovery**: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pPr lvl="1"/>
            <a:r>
              <a:rPr lang="en-US" dirty="0"/>
              <a:t>Change from Full or Bulked Logged to Simple***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550" y="6126163"/>
            <a:ext cx="6800850" cy="731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dirty="0"/>
              <a:t>* Horribly misnamed!  This </a:t>
            </a:r>
            <a:r>
              <a:rPr lang="en-US" sz="1800"/>
              <a:t>process clears </a:t>
            </a:r>
            <a:r>
              <a:rPr lang="en-US" sz="1800" dirty="0"/>
              <a:t>nothing and </a:t>
            </a:r>
            <a:r>
              <a:rPr lang="en-US" sz="1800"/>
              <a:t>truncates nothing.</a:t>
            </a:r>
            <a:endParaRPr lang="en-US" sz="1800" dirty="0"/>
          </a:p>
          <a:p>
            <a:pPr marL="57150" indent="0">
              <a:buNone/>
            </a:pPr>
            <a:r>
              <a:rPr lang="en-US" sz="1800" dirty="0"/>
              <a:t>** More technically, when in “auto-truncate” mode.</a:t>
            </a:r>
          </a:p>
          <a:p>
            <a:pPr marL="57150" indent="0">
              <a:buNone/>
            </a:pPr>
            <a:r>
              <a:rPr lang="en-US" sz="1800" dirty="0"/>
              <a:t>***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recovery</a:t>
            </a:r>
          </a:p>
          <a:p>
            <a:pPr marL="0" indent="0">
              <a:buNone/>
            </a:pPr>
            <a:r>
              <a:rPr lang="en-US" dirty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6" y="1970241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operations</a:t>
            </a:r>
          </a:p>
          <a:p>
            <a:r>
              <a:rPr lang="en-US" dirty="0"/>
              <a:t>Rollback operations are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Log records form a reverse linked list of operations within a transaction.</a:t>
            </a:r>
          </a:p>
          <a:p>
            <a:r>
              <a:rPr lang="en-US" dirty="0"/>
              <a:t>Let’s suppose the yellow transaction needs to roll back.</a:t>
            </a:r>
          </a:p>
          <a:p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SQL Server finds the last log record for the transaction.</a:t>
            </a:r>
          </a:p>
          <a:p>
            <a:r>
              <a:rPr lang="en-US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9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Creates a new log record indicating that the operation was undone. This is called a “Compensation” record.</a:t>
            </a:r>
          </a:p>
          <a:p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1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4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2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6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Rollback operations generate log records</a:t>
            </a:r>
          </a:p>
          <a:p>
            <a:pPr lvl="1"/>
            <a:r>
              <a:rPr lang="en-US" dirty="0"/>
              <a:t>As the initial operations are performed, SQL Server will “reserve” log space to ensure that a rollback is possible.</a:t>
            </a:r>
          </a:p>
        </p:txBody>
      </p:sp>
    </p:spTree>
    <p:extLst>
      <p:ext uri="{BB962C8B-B14F-4D97-AF65-F5344CB8AC3E}">
        <p14:creationId xmlns:p14="http://schemas.microsoft.com/office/powerpoint/2010/main" val="3280018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20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zero-initialization</a:t>
            </a:r>
          </a:p>
          <a:p>
            <a:r>
              <a:rPr lang="en-US" dirty="0"/>
              <a:t>However, plan for auto-growth</a:t>
            </a:r>
          </a:p>
          <a:p>
            <a:pPr lvl="1"/>
            <a:r>
              <a:rPr lang="en-US" dirty="0"/>
              <a:t>Set reasonable auto-growth parameters</a:t>
            </a:r>
          </a:p>
          <a:p>
            <a:pPr lvl="1"/>
            <a:r>
              <a:rPr lang="en-US" dirty="0"/>
              <a:t>Fixed growth amount, </a:t>
            </a:r>
            <a:r>
              <a:rPr lang="en-US"/>
              <a:t>not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</a:t>
            </a:r>
            <a:r>
              <a:rPr lang="en-US"/>
              <a:t>LSN Converter </a:t>
            </a:r>
            <a:r>
              <a:rPr lang="en-US" dirty="0"/>
              <a:t>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73536</TotalTime>
  <Words>1646</Words>
  <Application>Microsoft Office PowerPoint</Application>
  <PresentationFormat>On-screen Show (4:3)</PresentationFormat>
  <Paragraphs>290</Paragraphs>
  <Slides>52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Courier New</vt:lpstr>
      <vt:lpstr>Wingdings</vt:lpstr>
      <vt:lpstr>Office Theme</vt:lpstr>
      <vt:lpstr>Visualize Your Transaction Log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command/function</vt:lpstr>
      <vt:lpstr>Checkpoint</vt:lpstr>
      <vt:lpstr>Checkpoint Types</vt:lpstr>
      <vt:lpstr>Checkpoint Process</vt:lpstr>
      <vt:lpstr>Flushing the Log</vt:lpstr>
      <vt:lpstr>Recovery Models</vt:lpstr>
      <vt:lpstr>Simple Recovery Model</vt:lpstr>
      <vt:lpstr>Full Recovery Model</vt:lpstr>
      <vt:lpstr>Bulk-logged Recovery Model</vt:lpstr>
      <vt:lpstr>Clearing* the Log (aka Truncating*)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313</cp:revision>
  <dcterms:created xsi:type="dcterms:W3CDTF">2011-08-19T20:30:49Z</dcterms:created>
  <dcterms:modified xsi:type="dcterms:W3CDTF">2017-03-14T06:34:26Z</dcterms:modified>
</cp:coreProperties>
</file>