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55" r:id="rId35"/>
    <p:sldId id="366" r:id="rId36"/>
    <p:sldId id="368" r:id="rId37"/>
    <p:sldId id="369" r:id="rId38"/>
    <p:sldId id="373" r:id="rId39"/>
    <p:sldId id="374" r:id="rId40"/>
    <p:sldId id="375" r:id="rId41"/>
    <p:sldId id="376" r:id="rId42"/>
    <p:sldId id="377" r:id="rId43"/>
    <p:sldId id="372" r:id="rId44"/>
    <p:sldId id="357" r:id="rId45"/>
    <p:sldId id="359" r:id="rId46"/>
    <p:sldId id="365" r:id="rId47"/>
    <p:sldId id="367" r:id="rId48"/>
    <p:sldId id="370" r:id="rId49"/>
    <p:sldId id="37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1895" autoAdjust="0"/>
  </p:normalViewPr>
  <p:slideViewPr>
    <p:cSldViewPr snapToGrid="0" snapToObjects="1">
      <p:cViewPr varScale="1">
        <p:scale>
          <a:sx n="103" d="100"/>
          <a:sy n="103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02/08/2017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02/08/2017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02/08/2017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Visualize Your Transaction 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646490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Chicago, IL </a:t>
            </a:r>
            <a:r>
              <a:rPr lang="en-US"/>
              <a:t>– </a:t>
            </a:r>
            <a:r>
              <a:rPr lang="en-US" smtClean="0"/>
              <a:t>March 11,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 smtClean="0"/>
              <a:t>Only </a:t>
            </a:r>
            <a:r>
              <a:rPr lang="en-US" dirty="0"/>
              <a:t>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</a:t>
            </a:r>
            <a:r>
              <a:rPr lang="en-US" dirty="0" smtClean="0"/>
              <a:t>“truncated” or “cleared”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(min)</a:t>
            </a:r>
            <a:r>
              <a:rPr lang="en-US" sz="16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Off by default in 2012, 2014; on </a:t>
            </a:r>
            <a:r>
              <a:rPr lang="en-US" smtClean="0"/>
              <a:t>by default in 2016</a:t>
            </a:r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to log (checkpoint start)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/>
              <a:t>Update boot page with log ID corresponding to checkpoint start</a:t>
            </a:r>
          </a:p>
          <a:p>
            <a:r>
              <a:rPr lang="en-US" dirty="0"/>
              <a:t>Clear the log (SIMPLE recovery)</a:t>
            </a:r>
          </a:p>
          <a:p>
            <a:r>
              <a:rPr lang="en-US" dirty="0"/>
              <a:t>Write to log (checkpoint finish)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60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/>
              <a:t>* More technically, when in “auto-truncate” mode.</a:t>
            </a:r>
          </a:p>
          <a:p>
            <a:pPr marL="57150" indent="0">
              <a:buNone/>
            </a:pPr>
            <a:r>
              <a:rPr lang="en-US" sz="1800" dirty="0"/>
              <a:t>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6" y="1970241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Rollback operations are single-threaded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</a:t>
            </a:r>
            <a:r>
              <a:rPr lang="en-US" dirty="0" smtClean="0"/>
              <a:t>zero-initialization</a:t>
            </a:r>
          </a:p>
          <a:p>
            <a:r>
              <a:rPr lang="en-US" dirty="0" smtClean="0"/>
              <a:t>However, plan for auto-growth</a:t>
            </a:r>
          </a:p>
          <a:p>
            <a:pPr lvl="1"/>
            <a:r>
              <a:rPr lang="en-US" dirty="0" smtClean="0"/>
              <a:t>Set reasonable auto-growth parameters</a:t>
            </a:r>
          </a:p>
          <a:p>
            <a:pPr lvl="1"/>
            <a:r>
              <a:rPr lang="en-US" dirty="0" smtClean="0"/>
              <a:t>Fixed growth amount, </a:t>
            </a:r>
            <a:r>
              <a:rPr lang="en-US" smtClean="0"/>
              <a:t>not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73502</TotalTime>
  <Words>1508</Words>
  <Application>Microsoft Office PowerPoint</Application>
  <PresentationFormat>On-screen Show (4:3)</PresentationFormat>
  <Paragraphs>280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Wingdings</vt:lpstr>
      <vt:lpstr>Office Theme</vt:lpstr>
      <vt:lpstr>Visualize Your Transaction Log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commands/function</vt:lpstr>
      <vt:lpstr>Checkpoint</vt:lpstr>
      <vt:lpstr>Checkpoint Types</vt:lpstr>
      <vt:lpstr>Checkpoint Process</vt:lpstr>
      <vt:lpstr>Flushing the Log</vt:lpstr>
      <vt:lpstr>Recovery Models</vt:lpstr>
      <vt:lpstr>Clearing the Log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305</cp:revision>
  <dcterms:created xsi:type="dcterms:W3CDTF">2011-08-19T20:30:49Z</dcterms:created>
  <dcterms:modified xsi:type="dcterms:W3CDTF">2017-02-08T14:37:28Z</dcterms:modified>
</cp:coreProperties>
</file>