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  <p:sldId id="354" r:id="rId26"/>
    <p:sldId id="356" r:id="rId27"/>
    <p:sldId id="353" r:id="rId28"/>
    <p:sldId id="352" r:id="rId29"/>
    <p:sldId id="355" r:id="rId30"/>
    <p:sldId id="35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08/15/2016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08/15/2016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</a:t>
            </a:r>
            <a:r>
              <a:rPr lang="en-US" dirty="0" smtClean="0"/>
              <a:t>necessarily contiguous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83591"/>
              </p:ext>
            </p:extLst>
          </p:nvPr>
        </p:nvGraphicFramePr>
        <p:xfrm>
          <a:off x="457200" y="2352675"/>
          <a:ext cx="8229600" cy="177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84821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/>
              <a:t>CHECKPOINT command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 smtClean="0"/>
              <a:t>Flushing &amp; clearing </a:t>
            </a:r>
            <a:r>
              <a:rPr lang="en-US" dirty="0"/>
              <a:t>the </a:t>
            </a:r>
            <a:r>
              <a:rPr lang="en-US" dirty="0" smtClean="0"/>
              <a:t>log / checkpoints</a:t>
            </a:r>
            <a:endParaRPr lang="en-US" dirty="0"/>
          </a:p>
          <a:p>
            <a:r>
              <a:rPr lang="en-US" dirty="0" smtClean="0"/>
              <a:t>Rollback </a:t>
            </a:r>
            <a:r>
              <a:rPr lang="en-US" dirty="0"/>
              <a:t>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VLFs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My transaction log grew.  How many VLFs?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VLFs created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to 64 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MB to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Special case for SQL 2014+</a:t>
            </a:r>
          </a:p>
          <a:p>
            <a:r>
              <a:rPr lang="en-US" dirty="0" smtClean="0"/>
              <a:t>Compute current log size / growth amount</a:t>
            </a:r>
          </a:p>
          <a:p>
            <a:r>
              <a:rPr lang="en-US" dirty="0" smtClean="0"/>
              <a:t>If greater than 8, add only 1 new VLF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71630</TotalTime>
  <Words>845</Words>
  <Application>Microsoft Office PowerPoint</Application>
  <PresentationFormat>On-screen Show (4:3)</PresentationFormat>
  <Paragraphs>178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DBCC LOGINFO(‘db_name’)</vt:lpstr>
      <vt:lpstr>fn_dblog(start_lsn, end_lsn)</vt:lpstr>
      <vt:lpstr>Related commands/function</vt:lpstr>
      <vt:lpstr>Checkpoint</vt:lpstr>
      <vt:lpstr>Checkpoint Types</vt:lpstr>
      <vt:lpstr>Flushing the Log</vt:lpstr>
      <vt:lpstr>Recovery Models</vt:lpstr>
      <vt:lpstr>Clearing the Log</vt:lpstr>
      <vt:lpstr>Creating new VLFs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253</cp:revision>
  <dcterms:created xsi:type="dcterms:W3CDTF">2011-08-19T20:30:49Z</dcterms:created>
  <dcterms:modified xsi:type="dcterms:W3CDTF">2016-08-15T21:47:25Z</dcterms:modified>
</cp:coreProperties>
</file>