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28" r:id="rId2"/>
    <p:sldId id="259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9" r:id="rId11"/>
    <p:sldId id="336" r:id="rId12"/>
    <p:sldId id="337" r:id="rId13"/>
    <p:sldId id="338" r:id="rId14"/>
    <p:sldId id="340" r:id="rId15"/>
    <p:sldId id="341" r:id="rId16"/>
    <p:sldId id="342" r:id="rId17"/>
    <p:sldId id="343" r:id="rId18"/>
    <p:sldId id="34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65" d="100"/>
          <a:sy n="65" d="100"/>
        </p:scale>
        <p:origin x="8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8/3/2016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8/3/2016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Transaction Log Fundamentals for the DBA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St. Louis, MO – September 10,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three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truncated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the log</a:t>
            </a:r>
          </a:p>
          <a:p>
            <a:r>
              <a:rPr lang="en-US" dirty="0"/>
              <a:t>Clearing the log</a:t>
            </a:r>
          </a:p>
          <a:p>
            <a:r>
              <a:rPr lang="en-US" dirty="0"/>
              <a:t>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dirty="0"/>
              <a:t>Very limited exceptions for some </a:t>
            </a:r>
            <a:r>
              <a:rPr lang="en-US" dirty="0" err="1"/>
              <a:t>tempdb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two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70833</TotalTime>
  <Words>445</Words>
  <Application>Microsoft Office PowerPoint</Application>
  <PresentationFormat>On-screen Show (4:3)</PresentationFormat>
  <Paragraphs>88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Transaction Log Fundamentals for the DBA</vt:lpstr>
      <vt:lpstr>Brian Hansen</vt:lpstr>
      <vt:lpstr>Agenda</vt:lpstr>
      <vt:lpstr>Purpose of the Transaction Log</vt:lpstr>
      <vt:lpstr>What Goes in the Transaction Log?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230</cp:revision>
  <dcterms:created xsi:type="dcterms:W3CDTF">2011-08-19T20:30:49Z</dcterms:created>
  <dcterms:modified xsi:type="dcterms:W3CDTF">2016-08-04T02:30:15Z</dcterms:modified>
</cp:coreProperties>
</file>