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the log</a:t>
            </a:r>
          </a:p>
          <a:p>
            <a:r>
              <a:rPr lang="en-US" dirty="0"/>
              <a:t>Clearing the log</a:t>
            </a:r>
          </a:p>
          <a:p>
            <a:r>
              <a:rPr lang="en-US" dirty="0"/>
              <a:t>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70716</TotalTime>
  <Words>364</Words>
  <Application>Microsoft Office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223</cp:revision>
  <dcterms:created xsi:type="dcterms:W3CDTF">2011-08-19T20:30:49Z</dcterms:created>
  <dcterms:modified xsi:type="dcterms:W3CDTF">2016-08-03T00:20:10Z</dcterms:modified>
</cp:coreProperties>
</file>