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113" d="100"/>
          <a:sy n="113" d="100"/>
        </p:scale>
        <p:origin x="108" y="22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05/15/2018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“</a:t>
            </a:r>
            <a:r>
              <a:rPr lang="en-US" baseline="0" dirty="0" err="1" smtClean="0"/>
              <a:t>RecoveryUnitId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Extra columns: “</a:t>
            </a:r>
            <a:r>
              <a:rPr lang="en-US" baseline="0" dirty="0" err="1" smtClean="0"/>
              <a:t>database_id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first_lsn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data types (“</a:t>
            </a:r>
            <a:r>
              <a:rPr lang="en-US" baseline="0" dirty="0" err="1" smtClean="0"/>
              <a:t>vlf_sequence_number</a:t>
            </a:r>
            <a:r>
              <a:rPr lang="en-US" baseline="0" dirty="0" smtClean="0"/>
              <a:t>” is </a:t>
            </a:r>
            <a:r>
              <a:rPr lang="en-US" baseline="0" dirty="0" err="1" smtClean="0"/>
              <a:t>bigint</a:t>
            </a:r>
            <a:r>
              <a:rPr lang="en-US" baseline="0" dirty="0" smtClean="0"/>
              <a:t>, “parity” is </a:t>
            </a:r>
            <a:r>
              <a:rPr lang="en-US" baseline="0" dirty="0" err="1" smtClean="0"/>
              <a:t>tinyint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vlf_create_lsn</a:t>
            </a:r>
            <a:r>
              <a:rPr lang="en-US" baseline="0" dirty="0" smtClean="0"/>
              <a:t>” is in hexadecimal colon-separated format (vs decimal)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“</a:t>
            </a:r>
            <a:r>
              <a:rPr lang="en-US" baseline="0" dirty="0" err="1" smtClean="0"/>
              <a:t>vlf_first_lsn</a:t>
            </a:r>
            <a:r>
              <a:rPr lang="en-US" baseline="0" dirty="0" smtClean="0"/>
              <a:t>”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Has “</a:t>
            </a:r>
            <a:r>
              <a:rPr lang="en-US" baseline="0" dirty="0" err="1" smtClean="0"/>
              <a:t>vlf_active</a:t>
            </a:r>
            <a:r>
              <a:rPr lang="en-US" baseline="0" dirty="0" smtClean="0"/>
              <a:t>” bit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vlf_begin_offset</a:t>
            </a:r>
            <a:r>
              <a:rPr lang="en-US" baseline="0" dirty="0" smtClean="0"/>
              <a:t>” and “</a:t>
            </a:r>
            <a:r>
              <a:rPr lang="en-US" baseline="0" dirty="0" err="1" smtClean="0"/>
              <a:t>vlf_size_mb</a:t>
            </a:r>
            <a:r>
              <a:rPr lang="en-US" baseline="0" dirty="0" smtClean="0"/>
              <a:t>” are in megabytes (vs bytes)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6AB3-B303-49B7-80DE-AE281F223B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#631</a:t>
            </a:r>
          </a:p>
          <a:p>
            <a:pPr algn="r"/>
            <a:r>
              <a:rPr lang="en-US" dirty="0"/>
              <a:t>Wausau, Wisconsin</a:t>
            </a:r>
          </a:p>
          <a:p>
            <a:pPr algn="r"/>
            <a:r>
              <a:rPr lang="en-US"/>
              <a:t>16 September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231548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is, in a very real way,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ys.dm_db_log_info</a:t>
            </a:r>
            <a:r>
              <a:rPr lang="en-US" dirty="0" smtClean="0"/>
              <a:t>(</a:t>
            </a:r>
            <a:r>
              <a:rPr lang="en-US" dirty="0" err="1" smtClean="0"/>
              <a:t>db_id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330537"/>
            <a:ext cx="10800000" cy="1272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Documented, supported version of DBCC LOGINFO</a:t>
            </a:r>
          </a:p>
          <a:p>
            <a:r>
              <a:rPr lang="en-US" dirty="0" smtClean="0"/>
              <a:t>SQL Server 2016 SP2+</a:t>
            </a:r>
          </a:p>
          <a:p>
            <a:r>
              <a:rPr lang="en-US" dirty="0" smtClean="0"/>
              <a:t>Subtle differences from DBCC LOGINFO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240086"/>
            <a:ext cx="10564072" cy="11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10" y="2101657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/>
              <a:t>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/>
              <a:t>]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2016+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 (or “anti-operation”).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/>
              <a:t>Very large DML operations will reserve a lot of log space (and will prevent the log from clearing while in process).  Often better to split up into </a:t>
            </a:r>
            <a:r>
              <a:rPr lang="en-US"/>
              <a:t>smaller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53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</a:t>
            </a:r>
            <a:r>
              <a:rPr lang="en-US"/>
              <a:t>Visualizer </a:t>
            </a:r>
            <a:r>
              <a:rPr lang="en-US" sz="3200"/>
              <a:t>&amp; </a:t>
            </a:r>
            <a:r>
              <a:rPr lang="en-US" sz="3200" dirty="0"/>
              <a:t>LSN Converter binaries </a:t>
            </a:r>
          </a:p>
          <a:p>
            <a:pPr lvl="2"/>
            <a:r>
              <a:rPr lang="en-US" sz="3200" dirty="0"/>
              <a:t>&amp; source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1766</Words>
  <Application>Microsoft Office PowerPoint</Application>
  <PresentationFormat>Custom</PresentationFormat>
  <Paragraphs>316</Paragraphs>
  <Slides>54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sys.dm_db_log_info(db_id)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56</cp:revision>
  <dcterms:created xsi:type="dcterms:W3CDTF">2011-08-19T20:30:49Z</dcterms:created>
  <dcterms:modified xsi:type="dcterms:W3CDTF">2018-05-15T21:49:12Z</dcterms:modified>
</cp:coreProperties>
</file>