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78" r:id="rId35"/>
    <p:sldId id="379" r:id="rId36"/>
    <p:sldId id="380" r:id="rId37"/>
    <p:sldId id="355" r:id="rId38"/>
    <p:sldId id="366" r:id="rId39"/>
    <p:sldId id="368" r:id="rId40"/>
    <p:sldId id="369" r:id="rId41"/>
    <p:sldId id="373" r:id="rId42"/>
    <p:sldId id="374" r:id="rId43"/>
    <p:sldId id="375" r:id="rId44"/>
    <p:sldId id="376" r:id="rId45"/>
    <p:sldId id="377" r:id="rId46"/>
    <p:sldId id="372" r:id="rId47"/>
    <p:sldId id="357" r:id="rId48"/>
    <p:sldId id="359" r:id="rId49"/>
    <p:sldId id="365" r:id="rId50"/>
    <p:sldId id="367" r:id="rId51"/>
    <p:sldId id="370" r:id="rId52"/>
    <p:sldId id="37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1895" autoAdjust="0"/>
  </p:normalViewPr>
  <p:slideViewPr>
    <p:cSldViewPr snapToGrid="0" snapToObjects="1">
      <p:cViewPr varScale="1">
        <p:scale>
          <a:sx n="103" d="100"/>
          <a:sy n="10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03/15/2017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03/15/2017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03/15/2017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03/15/2017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03/15/2017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03/15/2017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03/15/2017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03/15/2017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03/15/2017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03/15/2017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03/15/2017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03/15/2017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Colorado Springs, CO </a:t>
            </a:r>
            <a:r>
              <a:rPr lang="en-US" dirty="0"/>
              <a:t>– March </a:t>
            </a:r>
            <a:r>
              <a:rPr lang="en-US" dirty="0" smtClean="0"/>
              <a:t>25,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“truncated” or “cleared”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Off by default in 2012, 2014; on </a:t>
            </a:r>
            <a:r>
              <a:rPr lang="en-US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start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LSN corresponding to checkpoint start</a:t>
            </a:r>
          </a:p>
          <a:p>
            <a:r>
              <a:rPr lang="en-US" dirty="0"/>
              <a:t>(If SIMPLE recovery) clear the log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for test systems or low-volume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All changes logged, but can be “discarded” on commit</a:t>
            </a:r>
          </a:p>
          <a:p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2301797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common recovery model for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Log records must be kept until log backup completed</a:t>
            </a:r>
          </a:p>
          <a:p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933691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frequently used, perhaps temporarily during maintenance windows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Similar to full model, but some changes are only “noted” rather than fully logged</a:t>
            </a:r>
          </a:p>
          <a:p>
            <a:r>
              <a:rPr lang="en-US" dirty="0"/>
              <a:t>Log backups still include all changes</a:t>
            </a:r>
          </a:p>
          <a:p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84488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73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Horribly misnamed!  This </a:t>
            </a:r>
            <a:r>
              <a:rPr lang="en-US" sz="1800"/>
              <a:t>process clears </a:t>
            </a:r>
            <a:r>
              <a:rPr lang="en-US" sz="1800" dirty="0"/>
              <a:t>nothing and </a:t>
            </a:r>
            <a:r>
              <a:rPr lang="en-US" sz="1800"/>
              <a:t>truncates nothing.</a:t>
            </a:r>
            <a:endParaRPr lang="en-US" sz="1800" dirty="0"/>
          </a:p>
          <a:p>
            <a:pPr marL="57150" indent="0">
              <a:buNone/>
            </a:pPr>
            <a:r>
              <a:rPr lang="en-US" sz="1800" dirty="0"/>
              <a:t>**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  <a:p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  <a:p>
            <a:r>
              <a:rPr lang="en-US" dirty="0"/>
              <a:t>However, plan for auto-growth</a:t>
            </a:r>
          </a:p>
          <a:p>
            <a:pPr lvl="1"/>
            <a:r>
              <a:rPr lang="en-US" dirty="0"/>
              <a:t>Set reasonable auto-growth parameters</a:t>
            </a:r>
          </a:p>
          <a:p>
            <a:pPr lvl="1"/>
            <a:r>
              <a:rPr lang="en-US" dirty="0"/>
              <a:t>Fixed growth amount, </a:t>
            </a:r>
            <a:r>
              <a:rPr lang="en-US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73536</TotalTime>
  <Words>1577</Words>
  <Application>Microsoft Office PowerPoint</Application>
  <PresentationFormat>On-screen Show (4:3)</PresentationFormat>
  <Paragraphs>290</Paragraphs>
  <Slides>52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314</cp:revision>
  <dcterms:created xsi:type="dcterms:W3CDTF">2011-08-19T20:30:49Z</dcterms:created>
  <dcterms:modified xsi:type="dcterms:W3CDTF">2017-03-15T19:43:53Z</dcterms:modified>
</cp:coreProperties>
</file>