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58" r:id="rId21"/>
    <p:sldId id="346" r:id="rId22"/>
    <p:sldId id="348" r:id="rId23"/>
    <p:sldId id="349" r:id="rId24"/>
    <p:sldId id="350" r:id="rId25"/>
    <p:sldId id="351" r:id="rId26"/>
    <p:sldId id="354" r:id="rId27"/>
    <p:sldId id="356" r:id="rId28"/>
    <p:sldId id="353" r:id="rId29"/>
    <p:sldId id="352" r:id="rId30"/>
    <p:sldId id="355" r:id="rId31"/>
    <p:sldId id="357" r:id="rId32"/>
    <p:sldId id="35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103137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808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VLFs create performance problems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71721</TotalTime>
  <Words>964</Words>
  <Application>Microsoft Office PowerPoint</Application>
  <PresentationFormat>On-screen Show (4:3)</PresentationFormat>
  <Paragraphs>197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Physical vs Logical Log File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Checkpoint</vt:lpstr>
      <vt:lpstr>Checkpoint Types</vt:lpstr>
      <vt:lpstr>Flushing the Log</vt:lpstr>
      <vt:lpstr>Recovery Models</vt:lpstr>
      <vt:lpstr>Clearing the Log</vt:lpstr>
      <vt:lpstr>Creating new VLFs</vt:lpstr>
      <vt:lpstr>VLF Trade-Offs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262</cp:revision>
  <dcterms:created xsi:type="dcterms:W3CDTF">2011-08-19T20:30:49Z</dcterms:created>
  <dcterms:modified xsi:type="dcterms:W3CDTF">2016-08-30T23:15:29Z</dcterms:modified>
</cp:coreProperties>
</file>