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02/08/2017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02/08/2017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Nashville, TN – January 14, 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 smtClean="0"/>
              <a:t>Only </a:t>
            </a:r>
            <a:r>
              <a:rPr lang="en-US" dirty="0"/>
              <a:t>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</a:t>
            </a:r>
            <a:r>
              <a:rPr lang="en-US" dirty="0" smtClean="0"/>
              <a:t>“truncated” or “cleared”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Off by default in 2012, 2014; on </a:t>
            </a:r>
            <a:r>
              <a:rPr lang="en-US" smtClean="0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Rollback operations are single-threaded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</a:t>
            </a:r>
            <a:r>
              <a:rPr lang="en-US" dirty="0" smtClean="0"/>
              <a:t>zero-initialization</a:t>
            </a:r>
          </a:p>
          <a:p>
            <a:r>
              <a:rPr lang="en-US" dirty="0" smtClean="0"/>
              <a:t>However, plan for auto-growth</a:t>
            </a:r>
          </a:p>
          <a:p>
            <a:pPr lvl="1"/>
            <a:r>
              <a:rPr lang="en-US" dirty="0" smtClean="0"/>
              <a:t>Set reasonable auto-growth parameters</a:t>
            </a:r>
          </a:p>
          <a:p>
            <a:pPr lvl="1"/>
            <a:r>
              <a:rPr lang="en-US" dirty="0" smtClean="0"/>
              <a:t>Fixed growth amount, </a:t>
            </a:r>
            <a:r>
              <a:rPr lang="en-US" smtClean="0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73502</TotalTime>
  <Words>1508</Words>
  <Application>Microsoft Office PowerPoint</Application>
  <PresentationFormat>On-screen Show (4:3)</PresentationFormat>
  <Paragraphs>280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304</cp:revision>
  <dcterms:created xsi:type="dcterms:W3CDTF">2011-08-19T20:30:49Z</dcterms:created>
  <dcterms:modified xsi:type="dcterms:W3CDTF">2017-02-08T14:32:31Z</dcterms:modified>
</cp:coreProperties>
</file>