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2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Transaction Log Fundamentals for the DBA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St. Louis, MO </a:t>
            </a:r>
            <a:r>
              <a:rPr lang="en-US" dirty="0"/>
              <a:t>– </a:t>
            </a:r>
            <a:r>
              <a:rPr lang="en-US" dirty="0" smtClean="0"/>
              <a:t>September 10,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www.tf3604.com/log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70572</TotalTime>
  <Words>145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Transaction Log Fundamentals for the DBA</vt:lpstr>
      <vt:lpstr>Brian Hansen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211</cp:revision>
  <dcterms:created xsi:type="dcterms:W3CDTF">2011-08-19T20:30:49Z</dcterms:created>
  <dcterms:modified xsi:type="dcterms:W3CDTF">2016-08-02T20:09:31Z</dcterms:modified>
</cp:coreProperties>
</file>