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5" r:id="rId53"/>
    <p:sldId id="313" r:id="rId5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F31"/>
    <a:srgbClr val="87B036"/>
    <a:srgbClr val="31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6FE61D-3D09-4319-BAB8-31CF8C26DA8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599759-32A3-47F2-9A65-C15F67D3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6"/>
            <a:ext cx="9143999" cy="6747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8" name="Picture 4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20" y="5740561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85280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5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621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90237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3/25/2017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5739215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Colorado Springs, CO – March 25,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Horribly misnamed!  This </a:t>
            </a:r>
            <a:r>
              <a:rPr lang="en-US" sz="1800"/>
              <a:t>process clears </a:t>
            </a:r>
            <a:r>
              <a:rPr lang="en-US" sz="1800" dirty="0"/>
              <a:t>nothing and </a:t>
            </a:r>
            <a:r>
              <a:rPr lang="en-US" sz="1800"/>
              <a:t>truncates nothing.</a:t>
            </a: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lvl="1"/>
            <a:r>
              <a:rPr lang="en-US" dirty="0"/>
              <a:t>One row per counter per database (plus rollup)</a:t>
            </a:r>
          </a:p>
          <a:p>
            <a:pPr lvl="1"/>
            <a:r>
              <a:rPr lang="en-US" dirty="0"/>
              <a:t>Paul </a:t>
            </a:r>
            <a:r>
              <a:rPr lang="en-US"/>
              <a:t>Randal </a:t>
            </a:r>
            <a:r>
              <a:rPr lang="en-US">
                <a:hlinkClick r:id="rId2"/>
              </a:rPr>
              <a:t>explains</a:t>
            </a:r>
            <a:r>
              <a:rPr lang="en-US"/>
              <a:t> what </a:t>
            </a:r>
            <a:r>
              <a:rPr lang="en-US" dirty="0"/>
              <a:t>to look for.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52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0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LSN Converter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1733</Words>
  <Application>Microsoft Office PowerPoint</Application>
  <PresentationFormat>On-screen Show (4:3)</PresentationFormat>
  <Paragraphs>301</Paragraphs>
  <Slides>53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37</cp:revision>
  <cp:lastPrinted>2017-03-22T19:46:10Z</cp:lastPrinted>
  <dcterms:created xsi:type="dcterms:W3CDTF">2011-08-19T20:30:49Z</dcterms:created>
  <dcterms:modified xsi:type="dcterms:W3CDTF">2017-08-02T02:35:32Z</dcterms:modified>
</cp:coreProperties>
</file>