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9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1" r:id="rId53"/>
    <p:sldId id="306" r:id="rId54"/>
    <p:sldId id="307" r:id="rId55"/>
    <p:sldId id="308" r:id="rId5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113" d="100"/>
          <a:sy n="113" d="100"/>
        </p:scale>
        <p:origin x="108" y="22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05/22/2019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“</a:t>
            </a:r>
            <a:r>
              <a:rPr lang="en-US" baseline="0" dirty="0" err="1" smtClean="0"/>
              <a:t>RecoveryUnitId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Extra columns: “</a:t>
            </a:r>
            <a:r>
              <a:rPr lang="en-US" baseline="0" dirty="0" err="1" smtClean="0"/>
              <a:t>database_id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first_lsn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data types (“</a:t>
            </a:r>
            <a:r>
              <a:rPr lang="en-US" baseline="0" dirty="0" err="1" smtClean="0"/>
              <a:t>vlf_sequence_number</a:t>
            </a:r>
            <a:r>
              <a:rPr lang="en-US" baseline="0" dirty="0" smtClean="0"/>
              <a:t>” is </a:t>
            </a:r>
            <a:r>
              <a:rPr lang="en-US" baseline="0" dirty="0" err="1" smtClean="0"/>
              <a:t>bigint</a:t>
            </a:r>
            <a:r>
              <a:rPr lang="en-US" baseline="0" dirty="0" smtClean="0"/>
              <a:t>, “parity” is </a:t>
            </a:r>
            <a:r>
              <a:rPr lang="en-US" baseline="0" dirty="0" err="1" smtClean="0"/>
              <a:t>tinyint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vlf_create_lsn</a:t>
            </a:r>
            <a:r>
              <a:rPr lang="en-US" baseline="0" dirty="0" smtClean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“</a:t>
            </a:r>
            <a:r>
              <a:rPr lang="en-US" baseline="0" dirty="0" err="1" smtClean="0"/>
              <a:t>vlf_first_lsn</a:t>
            </a:r>
            <a:r>
              <a:rPr lang="en-US" baseline="0" dirty="0" smtClean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“</a:t>
            </a:r>
            <a:r>
              <a:rPr lang="en-US" baseline="0" dirty="0" err="1" smtClean="0"/>
              <a:t>vlf_active</a:t>
            </a:r>
            <a:r>
              <a:rPr lang="en-US" baseline="0" dirty="0" smtClean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vlf_begin_offset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vlf_size_mb</a:t>
            </a:r>
            <a:r>
              <a:rPr lang="en-US" baseline="0" dirty="0" smtClean="0"/>
              <a:t>” are in megabytes (vs bytes)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igertoolbox/tree/master/Fixing-VLF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#631</a:t>
            </a:r>
          </a:p>
          <a:p>
            <a:pPr algn="r"/>
            <a:r>
              <a:rPr lang="en-US" dirty="0"/>
              <a:t>Wausau, Wisconsin</a:t>
            </a:r>
          </a:p>
          <a:p>
            <a:pPr algn="r"/>
            <a:r>
              <a:rPr lang="en-US"/>
              <a:t>16 September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www.tf3604.com/poshadmin</a:t>
            </a:r>
          </a:p>
        </p:txBody>
      </p:sp>
    </p:spTree>
    <p:extLst>
      <p:ext uri="{BB962C8B-B14F-4D97-AF65-F5344CB8AC3E}">
        <p14:creationId xmlns:p14="http://schemas.microsoft.com/office/powerpoint/2010/main" val="209173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ys.dm_db_log_info</a:t>
            </a:r>
            <a:r>
              <a:rPr lang="en-US" dirty="0" smtClean="0"/>
              <a:t>(</a:t>
            </a:r>
            <a:r>
              <a:rPr lang="en-US" dirty="0" err="1" smtClean="0"/>
              <a:t>db_id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Documented, supported version of DBCC LOGINFO</a:t>
            </a:r>
          </a:p>
          <a:p>
            <a:r>
              <a:rPr lang="en-US" dirty="0" smtClean="0"/>
              <a:t>SQL Server 2016 SP2+</a:t>
            </a:r>
          </a:p>
          <a:p>
            <a:r>
              <a:rPr lang="en-US" dirty="0" smtClean="0"/>
              <a:t>Subtle differences from DBCC LOGINFO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10" y="2101657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</a:t>
            </a:r>
            <a:r>
              <a:rPr lang="en-US"/>
              <a:t>smaller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VLFs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See the MS Tiger Team solution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 bit of a hammer – it generates scripts for all databases on the instance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Review the generated script before running it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hlinkClick r:id="rId2"/>
              </a:rPr>
              <a:t>https://github.com/Microsoft/tigertoolbox/tree/master/Fixing-VLFs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63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1799</Words>
  <Application>Microsoft Office PowerPoint</Application>
  <PresentationFormat>Custom</PresentationFormat>
  <Paragraphs>322</Paragraphs>
  <Slides>55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Controlling VLFs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58</cp:revision>
  <dcterms:created xsi:type="dcterms:W3CDTF">2011-08-19T20:30:49Z</dcterms:created>
  <dcterms:modified xsi:type="dcterms:W3CDTF">2019-05-22T21:28:42Z</dcterms:modified>
</cp:coreProperties>
</file>