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55" r:id="rId35"/>
    <p:sldId id="366" r:id="rId36"/>
    <p:sldId id="368" r:id="rId37"/>
    <p:sldId id="369" r:id="rId38"/>
    <p:sldId id="373" r:id="rId39"/>
    <p:sldId id="374" r:id="rId40"/>
    <p:sldId id="375" r:id="rId41"/>
    <p:sldId id="376" r:id="rId42"/>
    <p:sldId id="377" r:id="rId43"/>
    <p:sldId id="372" r:id="rId44"/>
    <p:sldId id="357" r:id="rId45"/>
    <p:sldId id="359" r:id="rId46"/>
    <p:sldId id="365" r:id="rId47"/>
    <p:sldId id="367" r:id="rId48"/>
    <p:sldId id="370" r:id="rId49"/>
    <p:sldId id="3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1895" autoAdjust="0"/>
  </p:normalViewPr>
  <p:slideViewPr>
    <p:cSldViewPr snapToGrid="0" snapToObjects="1">
      <p:cViewPr varScale="1">
        <p:scale>
          <a:sx n="103" d="100"/>
          <a:sy n="10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 of 24K per </a:t>
            </a:r>
            <a:r>
              <a:rPr lang="en-US" smtClean="0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Auto-truncate mode means that the database (1) is in the Simple recovery model, or no</a:t>
            </a:r>
            <a:r>
              <a:rPr lang="en-US" baseline="0" dirty="0" smtClean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10/27/2016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43025" y="1648166"/>
            <a:ext cx="73185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Visualize Your Transaction 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</a:t>
            </a:r>
            <a:r>
              <a:rPr lang="en-US" dirty="0" smtClean="0"/>
              <a:t>several statuses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Inactive (previously used)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Only </a:t>
            </a:r>
            <a:r>
              <a:rPr lang="en-US" dirty="0"/>
              <a:t>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in </a:t>
            </a:r>
            <a:r>
              <a:rPr lang="en-US" dirty="0" smtClean="0"/>
              <a:t>size (in 512 </a:t>
            </a:r>
            <a:r>
              <a:rPr lang="en-US" smtClean="0"/>
              <a:t>bytes chunks)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min)</a:t>
            </a:r>
            <a:r>
              <a:rPr lang="en-US" sz="1600"/>
              <a:t>'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log (checkpoint start)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/>
              <a:t>Update boot page with log ID corresponding to checkpoint start</a:t>
            </a:r>
          </a:p>
          <a:p>
            <a:r>
              <a:rPr lang="en-US" dirty="0"/>
              <a:t>Clear the log (SIMPLE recovery)</a:t>
            </a:r>
          </a:p>
          <a:p>
            <a:r>
              <a:rPr lang="en-US" dirty="0"/>
              <a:t>Write to log (checkpoint finish)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recovery*: </a:t>
            </a:r>
            <a:r>
              <a:rPr lang="en-US" dirty="0"/>
              <a:t>Checkpoint</a:t>
            </a:r>
          </a:p>
          <a:p>
            <a:pPr lvl="1"/>
            <a:r>
              <a:rPr lang="en-US" dirty="0"/>
              <a:t>Full/bulked-log: Log </a:t>
            </a:r>
            <a:r>
              <a:rPr lang="en-US" dirty="0" smtClean="0"/>
              <a:t>Backup</a:t>
            </a:r>
          </a:p>
          <a:p>
            <a:pPr lvl="1"/>
            <a:r>
              <a:rPr lang="en-US" dirty="0" smtClean="0"/>
              <a:t>Change from Full or Bulked Logged to Simple**</a:t>
            </a:r>
            <a:endParaRPr lang="en-US" dirty="0"/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 smtClean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 smtClean="0"/>
              <a:t>** But this breaks the backup chain!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suppose the yellow transaction needs to roll back.</a:t>
            </a:r>
          </a:p>
          <a:p>
            <a:r>
              <a:rPr lang="en-US" dirty="0" smtClean="0"/>
              <a:t>The first record is for “begin transaction.”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SQL Server finds the last log record for the transaction.</a:t>
            </a:r>
          </a:p>
          <a:p>
            <a:r>
              <a:rPr lang="en-US" dirty="0" smtClean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Creates a new log record indicating that the operation was undone. This is called a “Compensation” record.</a:t>
            </a:r>
          </a:p>
          <a:p>
            <a:r>
              <a:rPr lang="en-US" dirty="0" smtClean="0"/>
              <a:t>This record then points back to the second-to-last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The second to last operation is undone, and a compensation record is written that points back to the first record (the “begin transaction”).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 smtClean="0"/>
              <a:t>Finally, an “abort transaction” log record is written.  It also points back to the “begin transaction” record.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takeaways:</a:t>
            </a:r>
          </a:p>
          <a:p>
            <a:pPr lvl="1"/>
            <a:r>
              <a:rPr lang="en-US" dirty="0" smtClean="0"/>
              <a:t>Rollback operations generate log records</a:t>
            </a:r>
          </a:p>
          <a:p>
            <a:pPr lvl="1"/>
            <a:r>
              <a:rPr lang="en-US" dirty="0" smtClean="0"/>
              <a:t>As the initial operations are performed, SQL Server will “reserve” log space to ensure that a rollback 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Rollback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73358</TotalTime>
  <Words>1475</Words>
  <Application>Microsoft Office PowerPoint</Application>
  <PresentationFormat>On-screen Show (4:3)</PresentationFormat>
  <Paragraphs>275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294</cp:revision>
  <dcterms:created xsi:type="dcterms:W3CDTF">2011-08-19T20:30:49Z</dcterms:created>
  <dcterms:modified xsi:type="dcterms:W3CDTF">2016-10-27T21:30:18Z</dcterms:modified>
</cp:coreProperties>
</file>