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8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78" r:id="rId35"/>
    <p:sldId id="379" r:id="rId36"/>
    <p:sldId id="380" r:id="rId37"/>
    <p:sldId id="355" r:id="rId38"/>
    <p:sldId id="366" r:id="rId39"/>
    <p:sldId id="368" r:id="rId40"/>
    <p:sldId id="369" r:id="rId41"/>
    <p:sldId id="373" r:id="rId42"/>
    <p:sldId id="374" r:id="rId43"/>
    <p:sldId id="375" r:id="rId44"/>
    <p:sldId id="376" r:id="rId45"/>
    <p:sldId id="377" r:id="rId46"/>
    <p:sldId id="372" r:id="rId47"/>
    <p:sldId id="357" r:id="rId48"/>
    <p:sldId id="359" r:id="rId49"/>
    <p:sldId id="365" r:id="rId50"/>
    <p:sldId id="367" r:id="rId51"/>
    <p:sldId id="370" r:id="rId52"/>
    <p:sldId id="381" r:id="rId53"/>
    <p:sldId id="37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03/27/2017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Colorado Springs, CO </a:t>
            </a:r>
            <a:r>
              <a:rPr lang="en-US" dirty="0"/>
              <a:t>– March </a:t>
            </a:r>
            <a:r>
              <a:rPr lang="en-US" dirty="0" smtClean="0"/>
              <a:t>25,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</a:t>
            </a:r>
            <a:r>
              <a:rPr lang="en-US" dirty="0" smtClean="0"/>
              <a:t>LOGINFO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mtClean="0"/>
              <a:t>	+ Log File 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Monitoring,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PerfMon</a:t>
            </a:r>
            <a:r>
              <a:rPr lang="en-US" dirty="0" smtClean="0"/>
              <a:t> counters</a:t>
            </a:r>
          </a:p>
          <a:p>
            <a:pPr lvl="1"/>
            <a:r>
              <a:rPr lang="en-US" dirty="0" smtClean="0"/>
              <a:t>One row per counter per database (plus rollup)</a:t>
            </a:r>
          </a:p>
          <a:p>
            <a:pPr lvl="1"/>
            <a:r>
              <a:rPr lang="en-US" dirty="0"/>
              <a:t>Paul </a:t>
            </a:r>
            <a:r>
              <a:rPr lang="en-US"/>
              <a:t>Randal </a:t>
            </a:r>
            <a:r>
              <a:rPr lang="en-US" smtClean="0">
                <a:hlinkClick r:id="rId2"/>
              </a:rPr>
              <a:t>explains</a:t>
            </a:r>
            <a:r>
              <a:rPr lang="en-US" smtClean="0"/>
              <a:t> what </a:t>
            </a:r>
            <a:r>
              <a:rPr lang="en-US" dirty="0"/>
              <a:t>to look for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52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73537</TotalTime>
  <Words>1639</Words>
  <Application>Microsoft Office PowerPoint</Application>
  <PresentationFormat>On-screen Show (4:3)</PresentationFormat>
  <Paragraphs>301</Paragraphs>
  <Slides>53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315</cp:revision>
  <dcterms:created xsi:type="dcterms:W3CDTF">2011-08-19T20:30:49Z</dcterms:created>
  <dcterms:modified xsi:type="dcterms:W3CDTF">2017-03-27T14:52:34Z</dcterms:modified>
</cp:coreProperties>
</file>