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57" r:id="rId39"/>
    <p:sldId id="359" r:id="rId40"/>
    <p:sldId id="365" r:id="rId41"/>
    <p:sldId id="367" r:id="rId42"/>
    <p:sldId id="370" r:id="rId43"/>
    <p:sldId id="37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9/8/2016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73234</TotalTime>
  <Words>1218</Words>
  <Application>Microsoft Office PowerPoint</Application>
  <PresentationFormat>On-screen Show (4:3)</PresentationFormat>
  <Paragraphs>249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282</cp:revision>
  <dcterms:created xsi:type="dcterms:W3CDTF">2011-08-19T20:30:49Z</dcterms:created>
  <dcterms:modified xsi:type="dcterms:W3CDTF">2016-09-09T04:21:13Z</dcterms:modified>
</cp:coreProperties>
</file>