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5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suppose the yellow transaction needs to roll back.</a:t>
            </a:r>
          </a:p>
          <a:p>
            <a:r>
              <a:rPr lang="en-US" dirty="0" smtClean="0"/>
              <a:t>The first record is for “begin transaction.”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SQL Server finds the last log record </a:t>
            </a:r>
            <a:r>
              <a:rPr lang="en-US" dirty="0" smtClean="0"/>
              <a:t>for the transaction.</a:t>
            </a:r>
          </a:p>
          <a:p>
            <a:r>
              <a:rPr lang="en-US" dirty="0" smtClean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Creates a new log record indicating that the operation was undone. </a:t>
            </a:r>
            <a:r>
              <a:rPr lang="en-US" dirty="0" smtClean="0"/>
              <a:t>This is called a “Compensation” record.</a:t>
            </a:r>
          </a:p>
          <a:p>
            <a:r>
              <a:rPr lang="en-US" dirty="0" smtClean="0"/>
              <a:t>This record then points back to the second-to-last record.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The second to last operation is undone, and a compensation record is written that points back to the first record (the “begin transaction”).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Finally, an “abort transaction” log record is written.  It also points back to the “begin transaction” record.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takeaways:</a:t>
            </a:r>
          </a:p>
          <a:p>
            <a:pPr lvl="1"/>
            <a:r>
              <a:rPr lang="en-US" dirty="0" smtClean="0"/>
              <a:t>Rollback operations generate log records</a:t>
            </a:r>
          </a:p>
          <a:p>
            <a:pPr lvl="1"/>
            <a:r>
              <a:rPr lang="en-US" dirty="0" smtClean="0"/>
              <a:t>As the initial operations are performed, SQL Server will “reserve” log space to ensure that a rollback 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Rollback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73291</TotalTime>
  <Words>1393</Words>
  <Application>Microsoft Office PowerPoint</Application>
  <PresentationFormat>On-screen Show (4:3)</PresentationFormat>
  <Paragraphs>267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287</cp:revision>
  <dcterms:created xsi:type="dcterms:W3CDTF">2011-08-19T20:30:49Z</dcterms:created>
  <dcterms:modified xsi:type="dcterms:W3CDTF">2016-09-09T14:54:29Z</dcterms:modified>
</cp:coreProperties>
</file>