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28" r:id="rId2"/>
    <p:sldId id="259" r:id="rId3"/>
    <p:sldId id="329" r:id="rId4"/>
    <p:sldId id="330" r:id="rId5"/>
    <p:sldId id="331" r:id="rId6"/>
    <p:sldId id="332" r:id="rId7"/>
    <p:sldId id="333" r:id="rId8"/>
    <p:sldId id="33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89563" autoAdjust="0"/>
  </p:normalViewPr>
  <p:slideViewPr>
    <p:cSldViewPr snapToGrid="0" snapToObjects="1">
      <p:cViewPr varScale="1">
        <p:scale>
          <a:sx n="100" d="100"/>
          <a:sy n="100" d="100"/>
        </p:scale>
        <p:origin x="5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08/02/2016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08/02/2016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08/02/2016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08/02/2016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08/02/2016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08/02/2016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08/02/2016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08/02/2016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08/02/2016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08/02/2016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08/02/2016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08/02/2016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08/02/2016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 smtClean="0"/>
              <a:t>Transaction Log Fundamentals for the DBA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 smtClean="0"/>
              <a:t>St. Louis, MO </a:t>
            </a:r>
            <a:r>
              <a:rPr lang="en-US" dirty="0"/>
              <a:t>– </a:t>
            </a:r>
            <a:r>
              <a:rPr lang="en-US" dirty="0" smtClean="0"/>
              <a:t>September 10, </a:t>
            </a:r>
            <a:r>
              <a:rPr lang="en-US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www.tf3604.com/log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 of the transaction log</a:t>
            </a:r>
          </a:p>
          <a:p>
            <a:r>
              <a:rPr lang="en-US" dirty="0" smtClean="0"/>
              <a:t>Organization of the transaction log</a:t>
            </a:r>
          </a:p>
          <a:p>
            <a:r>
              <a:rPr lang="en-US" dirty="0" smtClean="0"/>
              <a:t>Flushing the log</a:t>
            </a:r>
          </a:p>
          <a:p>
            <a:r>
              <a:rPr lang="en-US" dirty="0" smtClean="0"/>
              <a:t>Clearing the log</a:t>
            </a:r>
          </a:p>
          <a:p>
            <a:r>
              <a:rPr lang="en-US" dirty="0" smtClean="0"/>
              <a:t>Checkpoints</a:t>
            </a:r>
          </a:p>
          <a:p>
            <a:r>
              <a:rPr lang="en-US" dirty="0" smtClean="0"/>
              <a:t>Rollback operations</a:t>
            </a:r>
          </a:p>
          <a:p>
            <a:r>
              <a:rPr lang="en-US" dirty="0" smtClean="0"/>
              <a:t>VLF fragmentation</a:t>
            </a:r>
          </a:p>
          <a:p>
            <a:r>
              <a:rPr lang="en-US" dirty="0" smtClean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109725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the Transaction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Primary purposes</a:t>
            </a:r>
          </a:p>
          <a:p>
            <a:pPr lvl="1"/>
            <a:r>
              <a:rPr lang="en-US" dirty="0" smtClean="0"/>
              <a:t>Durability</a:t>
            </a:r>
          </a:p>
          <a:p>
            <a:pPr lvl="2"/>
            <a:r>
              <a:rPr lang="en-US" dirty="0" smtClean="0"/>
              <a:t>Crash recovery / restore operations</a:t>
            </a:r>
          </a:p>
          <a:p>
            <a:pPr lvl="1"/>
            <a:r>
              <a:rPr lang="en-US" dirty="0" smtClean="0"/>
              <a:t>Atomicity</a:t>
            </a:r>
          </a:p>
          <a:p>
            <a:pPr lvl="1"/>
            <a:r>
              <a:rPr lang="en-US" dirty="0" smtClean="0"/>
              <a:t>Thought experiment</a:t>
            </a:r>
          </a:p>
          <a:p>
            <a:pPr lvl="2"/>
            <a:r>
              <a:rPr lang="en-US" dirty="0" smtClean="0"/>
              <a:t>What would SQL be like without a transaction log?</a:t>
            </a:r>
          </a:p>
          <a:p>
            <a:r>
              <a:rPr lang="en-US" dirty="0" smtClean="0"/>
              <a:t>Secondary purposes</a:t>
            </a:r>
          </a:p>
          <a:p>
            <a:pPr lvl="1"/>
            <a:r>
              <a:rPr lang="en-US" dirty="0" smtClean="0"/>
              <a:t>Log reader (replication, CDC)</a:t>
            </a:r>
          </a:p>
          <a:p>
            <a:pPr lvl="1"/>
            <a:r>
              <a:rPr lang="en-US" dirty="0" smtClean="0"/>
              <a:t>Mirroring / Availability Groups / log shipping</a:t>
            </a:r>
          </a:p>
          <a:p>
            <a:pPr lvl="1"/>
            <a:r>
              <a:rPr lang="en-US" dirty="0" smtClean="0"/>
              <a:t>Snapshots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2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Goes in the Transaction Log?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Everything</a:t>
            </a:r>
            <a:r>
              <a:rPr lang="en-US" dirty="0" smtClean="0"/>
              <a:t> that modifies the state </a:t>
            </a:r>
            <a:r>
              <a:rPr lang="en-US" u="sng" dirty="0" smtClean="0"/>
              <a:t>any</a:t>
            </a:r>
            <a:r>
              <a:rPr lang="en-US" dirty="0" smtClean="0"/>
              <a:t> database in SQL</a:t>
            </a:r>
          </a:p>
          <a:p>
            <a:r>
              <a:rPr lang="en-US" dirty="0" smtClean="0"/>
              <a:t>Very limited exceptions for some </a:t>
            </a:r>
            <a:r>
              <a:rPr lang="en-US" dirty="0" err="1" smtClean="0"/>
              <a:t>tempdb</a:t>
            </a:r>
            <a:r>
              <a:rPr lang="en-US" dirty="0" smtClean="0"/>
              <a:t>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6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of the Transaction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 smtClean="0"/>
              <a:t>The Transaction Log is just a file 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10789" cy="46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of the Transaction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 smtClean="0"/>
              <a:t>The Transaction Log is just a file …</a:t>
            </a:r>
          </a:p>
          <a:p>
            <a:r>
              <a:rPr lang="en-US" dirty="0" smtClean="0"/>
              <a:t>With a bit of header information 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3762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of the Transaction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 smtClean="0"/>
              <a:t>The Transaction Log is just a file …</a:t>
            </a:r>
          </a:p>
          <a:p>
            <a:r>
              <a:rPr lang="en-US" dirty="0" smtClean="0"/>
              <a:t>With a bit of header information …</a:t>
            </a:r>
          </a:p>
          <a:p>
            <a:r>
              <a:rPr lang="en-US" dirty="0" smtClean="0"/>
              <a:t>Then divided into Virtual Log Files.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3762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70621</TotalTime>
  <Words>196</Words>
  <Application>Microsoft Office PowerPoint</Application>
  <PresentationFormat>On-screen Show (4:3)</PresentationFormat>
  <Paragraphs>45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Transaction Log Fundamentals for the DBA</vt:lpstr>
      <vt:lpstr>Brian Hansen</vt:lpstr>
      <vt:lpstr>Agenda</vt:lpstr>
      <vt:lpstr>Purpose of the Transaction Log</vt:lpstr>
      <vt:lpstr>What Goes in the Transaction Log?</vt:lpstr>
      <vt:lpstr>Organization of the Transaction Log</vt:lpstr>
      <vt:lpstr>Organization of the Transaction Log</vt:lpstr>
      <vt:lpstr>Organization of the Transaction Log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215</cp:revision>
  <dcterms:created xsi:type="dcterms:W3CDTF">2011-08-19T20:30:49Z</dcterms:created>
  <dcterms:modified xsi:type="dcterms:W3CDTF">2016-08-02T21:56:26Z</dcterms:modified>
</cp:coreProperties>
</file>