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09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3" r:id="rId24"/>
    <p:sldId id="279" r:id="rId25"/>
    <p:sldId id="310" r:id="rId26"/>
    <p:sldId id="280" r:id="rId27"/>
    <p:sldId id="314" r:id="rId28"/>
    <p:sldId id="281" r:id="rId29"/>
    <p:sldId id="315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16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17" r:id="rId49"/>
    <p:sldId id="302" r:id="rId50"/>
    <p:sldId id="303" r:id="rId51"/>
    <p:sldId id="304" r:id="rId52"/>
    <p:sldId id="318" r:id="rId53"/>
    <p:sldId id="311" r:id="rId54"/>
    <p:sldId id="306" r:id="rId55"/>
    <p:sldId id="307" r:id="rId56"/>
    <p:sldId id="308" r:id="rId5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77" d="100"/>
          <a:sy n="77" d="100"/>
        </p:scale>
        <p:origin x="636" y="7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“</a:t>
            </a:r>
            <a:r>
              <a:rPr lang="en-US" baseline="0" dirty="0" err="1"/>
              <a:t>RecoveryUnitId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Extra columns: “</a:t>
            </a:r>
            <a:r>
              <a:rPr lang="en-US" baseline="0" dirty="0" err="1"/>
              <a:t>database_id</a:t>
            </a:r>
            <a:r>
              <a:rPr lang="en-US" baseline="0" dirty="0"/>
              <a:t>” and “</a:t>
            </a:r>
            <a:r>
              <a:rPr lang="en-US" baseline="0" dirty="0" err="1"/>
              <a:t>first_lsn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data types (“</a:t>
            </a:r>
            <a:r>
              <a:rPr lang="en-US" baseline="0" dirty="0" err="1"/>
              <a:t>vlf_sequence_number</a:t>
            </a:r>
            <a:r>
              <a:rPr lang="en-US" baseline="0" dirty="0"/>
              <a:t>” is </a:t>
            </a:r>
            <a:r>
              <a:rPr lang="en-US" baseline="0" dirty="0" err="1"/>
              <a:t>bigint</a:t>
            </a:r>
            <a:r>
              <a:rPr lang="en-US" baseline="0" dirty="0"/>
              <a:t>, “parity” is </a:t>
            </a:r>
            <a:r>
              <a:rPr lang="en-US" baseline="0" dirty="0" err="1"/>
              <a:t>tinyint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vlf_create_lsn</a:t>
            </a:r>
            <a:r>
              <a:rPr lang="en-US" baseline="0" dirty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vlf_first_lsn</a:t>
            </a:r>
            <a:r>
              <a:rPr lang="en-US" baseline="0" dirty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vlf_active</a:t>
            </a:r>
            <a:r>
              <a:rPr lang="en-US" baseline="0" dirty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vlf_begin_offset</a:t>
            </a:r>
            <a:r>
              <a:rPr lang="en-US" baseline="0" dirty="0"/>
              <a:t>” and “</a:t>
            </a:r>
            <a:r>
              <a:rPr lang="en-US" baseline="0" dirty="0" err="1"/>
              <a:t>vlf_size_mb</a:t>
            </a:r>
            <a:r>
              <a:rPr lang="en-US" baseline="0" dirty="0"/>
              <a:t>” are in megabytes (vs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#839</a:t>
            </a:r>
          </a:p>
          <a:p>
            <a:pPr algn="r"/>
            <a:r>
              <a:rPr lang="en-US" dirty="0"/>
              <a:t>Virginia Beach, Virginia</a:t>
            </a:r>
          </a:p>
          <a:p>
            <a:pPr algn="r"/>
            <a:r>
              <a:rPr lang="en-US" dirty="0"/>
              <a:t>8 June 2019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www.tf3604.com/poshadmin</a:t>
            </a:r>
          </a:p>
        </p:txBody>
      </p:sp>
    </p:spTree>
    <p:extLst>
      <p:ext uri="{BB962C8B-B14F-4D97-AF65-F5344CB8AC3E}">
        <p14:creationId xmlns:p14="http://schemas.microsoft.com/office/powerpoint/2010/main" val="209173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LSN Converter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sys.dm_db_log_info</a:t>
            </a:r>
            <a:r>
              <a:rPr lang="en-US" dirty="0"/>
              <a:t>(</a:t>
            </a:r>
            <a:r>
              <a:rPr lang="en-US" dirty="0" err="1"/>
              <a:t>db_id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Documented, supported version of DBCC LOGINFO</a:t>
            </a:r>
          </a:p>
          <a:p>
            <a:r>
              <a:rPr lang="en-US" dirty="0"/>
              <a:t>SQL Server 2016 SP2+</a:t>
            </a:r>
          </a:p>
          <a:p>
            <a:r>
              <a:rPr lang="en-US" dirty="0"/>
              <a:t>Subtle differences from DBCC LOGINFO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	+ Log File Visualizer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	+ Log File Visualizer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9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</a:t>
            </a:r>
            <a:r>
              <a:rPr lang="en-US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Rollback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9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VLF fragmentation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55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1977</Words>
  <Application>Microsoft Office PowerPoint</Application>
  <PresentationFormat>Custom</PresentationFormat>
  <Paragraphs>337</Paragraphs>
  <Slides>56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60</cp:revision>
  <dcterms:created xsi:type="dcterms:W3CDTF">2011-08-19T20:30:49Z</dcterms:created>
  <dcterms:modified xsi:type="dcterms:W3CDTF">2019-06-01T14:14:45Z</dcterms:modified>
</cp:coreProperties>
</file>