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28" r:id="rId2"/>
    <p:sldId id="259" r:id="rId3"/>
    <p:sldId id="329" r:id="rId4"/>
    <p:sldId id="33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08/02/2016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08/02/2016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 smtClean="0"/>
              <a:t>Transaction Log Fundamentals for the DBA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St. Louis, MO </a:t>
            </a:r>
            <a:r>
              <a:rPr lang="en-US" dirty="0"/>
              <a:t>– </a:t>
            </a:r>
            <a:r>
              <a:rPr lang="en-US" dirty="0" smtClean="0"/>
              <a:t>September 10,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www.tf3604.com/log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the transaction log</a:t>
            </a:r>
          </a:p>
          <a:p>
            <a:r>
              <a:rPr lang="en-US" dirty="0" smtClean="0"/>
              <a:t>Organization of the transaction log</a:t>
            </a:r>
          </a:p>
          <a:p>
            <a:r>
              <a:rPr lang="en-US" dirty="0" smtClean="0"/>
              <a:t>Flushing the log</a:t>
            </a:r>
          </a:p>
          <a:p>
            <a:r>
              <a:rPr lang="en-US" dirty="0" smtClean="0"/>
              <a:t>Clearing the log</a:t>
            </a:r>
          </a:p>
          <a:p>
            <a:r>
              <a:rPr lang="en-US" dirty="0" smtClean="0"/>
              <a:t>Checkpoints</a:t>
            </a:r>
          </a:p>
          <a:p>
            <a:r>
              <a:rPr lang="en-US" dirty="0" smtClean="0"/>
              <a:t>Rollback operations</a:t>
            </a:r>
          </a:p>
          <a:p>
            <a:r>
              <a:rPr lang="en-US" dirty="0" smtClean="0"/>
              <a:t>VLF fragmentation</a:t>
            </a:r>
          </a:p>
          <a:p>
            <a:r>
              <a:rPr lang="en-US" dirty="0" smtClean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Transaction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Primary purposes</a:t>
            </a:r>
          </a:p>
          <a:p>
            <a:pPr lvl="1"/>
            <a:r>
              <a:rPr lang="en-US" dirty="0" smtClean="0"/>
              <a:t>Durability</a:t>
            </a:r>
          </a:p>
          <a:p>
            <a:pPr lvl="2"/>
            <a:r>
              <a:rPr lang="en-US" dirty="0" smtClean="0"/>
              <a:t>Crash recovery / restore operations</a:t>
            </a:r>
          </a:p>
          <a:p>
            <a:pPr lvl="1"/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Thought experiment</a:t>
            </a:r>
          </a:p>
          <a:p>
            <a:pPr lvl="2"/>
            <a:r>
              <a:rPr lang="en-US" dirty="0" smtClean="0"/>
              <a:t>What would SQL be like without </a:t>
            </a:r>
            <a:r>
              <a:rPr lang="en-US" smtClean="0"/>
              <a:t>a transaction log?</a:t>
            </a:r>
            <a:endParaRPr lang="en-US" dirty="0" smtClean="0"/>
          </a:p>
          <a:p>
            <a:r>
              <a:rPr lang="en-US" dirty="0" smtClean="0"/>
              <a:t>Secondary purposes</a:t>
            </a:r>
          </a:p>
          <a:p>
            <a:pPr lvl="1"/>
            <a:r>
              <a:rPr lang="en-US" dirty="0" smtClean="0"/>
              <a:t>Log reader (replication, CDC)</a:t>
            </a:r>
          </a:p>
          <a:p>
            <a:pPr lvl="1"/>
            <a:r>
              <a:rPr lang="en-US" dirty="0" smtClean="0"/>
              <a:t>Mirroring / Availability Groups / log shipping</a:t>
            </a:r>
          </a:p>
          <a:p>
            <a:pPr lvl="1"/>
            <a:r>
              <a:rPr lang="en-US" dirty="0" smtClean="0"/>
              <a:t>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70580</TotalTime>
  <Words>113</Words>
  <Application>Microsoft Office PowerPoint</Application>
  <PresentationFormat>On-screen Show (4:3)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212</cp:revision>
  <dcterms:created xsi:type="dcterms:W3CDTF">2011-08-19T20:30:49Z</dcterms:created>
  <dcterms:modified xsi:type="dcterms:W3CDTF">2016-08-02T21:15:42Z</dcterms:modified>
</cp:coreProperties>
</file>