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28" r:id="rId2"/>
    <p:sldId id="259" r:id="rId3"/>
    <p:sldId id="329" r:id="rId4"/>
    <p:sldId id="330" r:id="rId5"/>
    <p:sldId id="331" r:id="rId6"/>
    <p:sldId id="360" r:id="rId7"/>
    <p:sldId id="332" r:id="rId8"/>
    <p:sldId id="333" r:id="rId9"/>
    <p:sldId id="334" r:id="rId10"/>
    <p:sldId id="335" r:id="rId11"/>
    <p:sldId id="339" r:id="rId12"/>
    <p:sldId id="336" r:id="rId13"/>
    <p:sldId id="337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8" r:id="rId23"/>
    <p:sldId id="364" r:id="rId24"/>
    <p:sldId id="349" r:id="rId25"/>
    <p:sldId id="362" r:id="rId26"/>
    <p:sldId id="350" r:id="rId27"/>
    <p:sldId id="363" r:id="rId28"/>
    <p:sldId id="351" r:id="rId29"/>
    <p:sldId id="354" r:id="rId30"/>
    <p:sldId id="356" r:id="rId31"/>
    <p:sldId id="361" r:id="rId32"/>
    <p:sldId id="353" r:id="rId33"/>
    <p:sldId id="352" r:id="rId34"/>
    <p:sldId id="378" r:id="rId35"/>
    <p:sldId id="379" r:id="rId36"/>
    <p:sldId id="380" r:id="rId37"/>
    <p:sldId id="355" r:id="rId38"/>
    <p:sldId id="366" r:id="rId39"/>
    <p:sldId id="368" r:id="rId40"/>
    <p:sldId id="369" r:id="rId41"/>
    <p:sldId id="373" r:id="rId42"/>
    <p:sldId id="374" r:id="rId43"/>
    <p:sldId id="375" r:id="rId44"/>
    <p:sldId id="376" r:id="rId45"/>
    <p:sldId id="377" r:id="rId46"/>
    <p:sldId id="372" r:id="rId47"/>
    <p:sldId id="357" r:id="rId48"/>
    <p:sldId id="359" r:id="rId49"/>
    <p:sldId id="365" r:id="rId50"/>
    <p:sldId id="367" r:id="rId51"/>
    <p:sldId id="370" r:id="rId52"/>
    <p:sldId id="371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1895" autoAdjust="0"/>
  </p:normalViewPr>
  <p:slideViewPr>
    <p:cSldViewPr snapToGrid="0" snapToObjects="1">
      <p:cViewPr varScale="1">
        <p:scale>
          <a:sx n="66" d="100"/>
          <a:sy n="66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3/14/2017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Chicago, IL </a:t>
            </a:r>
            <a:r>
              <a:rPr lang="en-US"/>
              <a:t>– March 11,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“truncated” or “cleared”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LOGINFO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commands/function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Off by default in 2012, 2014; on </a:t>
            </a:r>
            <a:r>
              <a:rPr lang="en-US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start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LSN corresponding to checkpoint start</a:t>
            </a:r>
          </a:p>
          <a:p>
            <a:r>
              <a:rPr lang="en-US" dirty="0"/>
              <a:t>(If SIMPLE recovery) clear the log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for test systems or low-volume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All changes logged, but can be “discarded” on commit</a:t>
            </a:r>
          </a:p>
          <a:p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2301797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Log records must be kept until log backup completed</a:t>
            </a:r>
          </a:p>
          <a:p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933691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Similar 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8448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60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  <a:p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  <a:p>
            <a:r>
              <a:rPr lang="en-US" dirty="0"/>
              <a:t>However, plan for auto-growth</a:t>
            </a:r>
          </a:p>
          <a:p>
            <a:pPr lvl="1"/>
            <a:r>
              <a:rPr lang="en-US" dirty="0"/>
              <a:t>Set reasonable auto-growth parameters</a:t>
            </a:r>
          </a:p>
          <a:p>
            <a:pPr lvl="1"/>
            <a:r>
              <a:rPr lang="en-US" dirty="0"/>
              <a:t>Fixed growth amount, </a:t>
            </a:r>
            <a:r>
              <a:rPr lang="en-US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</a:t>
            </a:r>
            <a:r>
              <a:rPr lang="en-US"/>
              <a:t>LSN Converter </a:t>
            </a:r>
            <a:r>
              <a:rPr lang="en-US" dirty="0"/>
              <a:t>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73530</TotalTime>
  <Words>1629</Words>
  <Application>Microsoft Office PowerPoint</Application>
  <PresentationFormat>On-screen Show (4:3)</PresentationFormat>
  <Paragraphs>289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Courier New</vt:lpstr>
      <vt:lpstr>Wingdings</vt:lpstr>
      <vt:lpstr>Office Theme</vt:lpstr>
      <vt:lpstr>Visualize Your Transaction Log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commands/function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 the Log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310</cp:revision>
  <dcterms:created xsi:type="dcterms:W3CDTF">2011-08-19T20:30:49Z</dcterms:created>
  <dcterms:modified xsi:type="dcterms:W3CDTF">2017-03-14T06:27:23Z</dcterms:modified>
</cp:coreProperties>
</file>