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78" r:id="rId35"/>
    <p:sldId id="379" r:id="rId36"/>
    <p:sldId id="380" r:id="rId37"/>
    <p:sldId id="355" r:id="rId38"/>
    <p:sldId id="366" r:id="rId39"/>
    <p:sldId id="368" r:id="rId40"/>
    <p:sldId id="369" r:id="rId41"/>
    <p:sldId id="373" r:id="rId42"/>
    <p:sldId id="374" r:id="rId43"/>
    <p:sldId id="375" r:id="rId44"/>
    <p:sldId id="376" r:id="rId45"/>
    <p:sldId id="377" r:id="rId46"/>
    <p:sldId id="372" r:id="rId47"/>
    <p:sldId id="357" r:id="rId48"/>
    <p:sldId id="359" r:id="rId49"/>
    <p:sldId id="365" r:id="rId50"/>
    <p:sldId id="367" r:id="rId51"/>
    <p:sldId id="370" r:id="rId52"/>
    <p:sldId id="37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02/22/2017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02/22/2017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Chicago, IL </a:t>
            </a:r>
            <a:r>
              <a:rPr lang="en-US"/>
              <a:t>– </a:t>
            </a:r>
            <a:r>
              <a:rPr lang="en-US" smtClean="0"/>
              <a:t>March 11,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 smtClean="0"/>
              <a:t>Only </a:t>
            </a:r>
            <a:r>
              <a:rPr lang="en-US" dirty="0"/>
              <a:t>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</a:t>
            </a:r>
            <a:r>
              <a:rPr lang="en-US" dirty="0" smtClean="0"/>
              <a:t>“truncated” or “cleared”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Off by default in 2012, 2014; on </a:t>
            </a:r>
            <a:r>
              <a:rPr lang="en-US" smtClean="0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log: checkpoint start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LSN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corresponding to checkpoint start</a:t>
            </a:r>
          </a:p>
          <a:p>
            <a:r>
              <a:rPr lang="en-US" dirty="0" smtClean="0"/>
              <a:t>(If SIMPLE </a:t>
            </a:r>
            <a:r>
              <a:rPr lang="en-US" dirty="0"/>
              <a:t>recovery</a:t>
            </a:r>
            <a:r>
              <a:rPr lang="en-US" dirty="0" smtClean="0"/>
              <a:t>) clear the log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log: checkpoint finish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Full</a:t>
            </a:r>
            <a:endParaRPr lang="en-US" dirty="0"/>
          </a:p>
          <a:p>
            <a:pPr lvl="1"/>
            <a:r>
              <a:rPr lang="en-US" dirty="0" smtClean="0"/>
              <a:t>Bulk-logged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Recovery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used for test systems or low-volume production systems</a:t>
            </a:r>
          </a:p>
          <a:p>
            <a:pPr lvl="1"/>
            <a:r>
              <a:rPr lang="en-US" dirty="0" smtClean="0"/>
              <a:t>What is your recovery point objective?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changes logged, but can be </a:t>
            </a:r>
            <a:r>
              <a:rPr lang="en-US" dirty="0" smtClean="0"/>
              <a:t>“discarded” </a:t>
            </a:r>
            <a:r>
              <a:rPr lang="en-US" dirty="0"/>
              <a:t>on commit</a:t>
            </a:r>
          </a:p>
          <a:p>
            <a:r>
              <a:rPr lang="en-US" dirty="0"/>
              <a:t>Can only </a:t>
            </a:r>
            <a:r>
              <a:rPr lang="en-US" dirty="0" smtClean="0"/>
              <a:t>recover </a:t>
            </a:r>
            <a:r>
              <a:rPr lang="en-US" dirty="0"/>
              <a:t>to the latest full </a:t>
            </a:r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Recovery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/>
              <a:t>records must be kept until log backup completed</a:t>
            </a:r>
          </a:p>
          <a:p>
            <a:r>
              <a:rPr lang="en-US" dirty="0"/>
              <a:t>Can recover to an arbitrary point in </a:t>
            </a:r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Bulk-logged Recovery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Rollback operations are single-threaded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</a:t>
            </a:r>
            <a:r>
              <a:rPr lang="en-US" dirty="0" smtClean="0"/>
              <a:t>zero-initialization</a:t>
            </a:r>
          </a:p>
          <a:p>
            <a:r>
              <a:rPr lang="en-US" dirty="0" smtClean="0"/>
              <a:t>However, plan for auto-growth</a:t>
            </a:r>
          </a:p>
          <a:p>
            <a:pPr lvl="1"/>
            <a:r>
              <a:rPr lang="en-US" dirty="0" smtClean="0"/>
              <a:t>Set reasonable auto-growth parameters</a:t>
            </a:r>
          </a:p>
          <a:p>
            <a:pPr lvl="1"/>
            <a:r>
              <a:rPr lang="en-US" dirty="0" smtClean="0"/>
              <a:t>Fixed growth amount, </a:t>
            </a:r>
            <a:r>
              <a:rPr lang="en-US" smtClean="0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73527</TotalTime>
  <Words>1559</Words>
  <Application>Microsoft Office PowerPoint</Application>
  <PresentationFormat>On-screen Show (4:3)</PresentationFormat>
  <Paragraphs>289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308</cp:revision>
  <dcterms:created xsi:type="dcterms:W3CDTF">2011-08-19T20:30:49Z</dcterms:created>
  <dcterms:modified xsi:type="dcterms:W3CDTF">2017-02-22T15:19:54Z</dcterms:modified>
</cp:coreProperties>
</file>