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4" r:id="rId26"/>
    <p:sldId id="353" r:id="rId27"/>
    <p:sldId id="352" r:id="rId28"/>
    <p:sldId id="35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8/8/2016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Automatic</a:t>
            </a:r>
          </a:p>
          <a:p>
            <a:pPr lvl="1"/>
            <a:r>
              <a:rPr lang="en-US" dirty="0"/>
              <a:t>Indirect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Manual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/>
              <a:t>Long-running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71149</TotalTime>
  <Words>763</Words>
  <Application>Microsoft Office PowerPoint</Application>
  <PresentationFormat>On-screen Show (4:3)</PresentationFormat>
  <Paragraphs>160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Flushing the Log</vt:lpstr>
      <vt:lpstr>Recovery Models</vt:lpstr>
      <vt:lpstr>Clearing the Log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244</cp:revision>
  <dcterms:created xsi:type="dcterms:W3CDTF">2011-08-19T20:30:49Z</dcterms:created>
  <dcterms:modified xsi:type="dcterms:W3CDTF">2016-08-09T02:11:38Z</dcterms:modified>
</cp:coreProperties>
</file>