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62" r:id="rId2"/>
    <p:sldId id="31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5" r:id="rId54"/>
    <p:sldId id="313" r:id="rId5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F31"/>
    <a:srgbClr val="87B036"/>
    <a:srgbClr val="31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6FE61D-3D09-4319-BAB8-31CF8C26DA82}" type="datetimeFigureOut">
              <a:rPr lang="en-US" smtClean="0"/>
              <a:t>03/23/2017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599759-32A3-47F2-9A65-C15F67D3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6"/>
            <a:ext cx="9143999" cy="6747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8" name="Picture 4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20" y="5740561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85280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5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621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90237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5739215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tmp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tmp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Colorado Springs, CO </a:t>
            </a:r>
            <a:r>
              <a:rPr lang="en-US" dirty="0"/>
              <a:t>– March </a:t>
            </a:r>
            <a:r>
              <a:rPr lang="en-US" dirty="0" smtClean="0"/>
              <a:t>25,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Sponsors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060" y="1592428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Platinum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6060" y="2251301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685" y="2558537"/>
            <a:ext cx="11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9195" y="3187472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3685" y="3472937"/>
            <a:ext cx="117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9194" y="4123643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599" y="4365564"/>
            <a:ext cx="12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Bronze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9193" y="4970390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2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18" y="2731759"/>
            <a:ext cx="1547015" cy="332824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26" y="2690665"/>
            <a:ext cx="1622557" cy="432682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67" y="2295776"/>
            <a:ext cx="1270889" cy="386054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82" y="4235861"/>
            <a:ext cx="790685" cy="62873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62" y="4374017"/>
            <a:ext cx="1724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69" y="4326392"/>
            <a:ext cx="1657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8144" y="5193080"/>
            <a:ext cx="12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Swag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9193" y="5782260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80" y="1685654"/>
            <a:ext cx="1027176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9" y="2295776"/>
            <a:ext cx="1675357" cy="4016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46" y="2368741"/>
            <a:ext cx="1857257" cy="3219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98" y="3549736"/>
            <a:ext cx="2068064" cy="2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Monitoring,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PerfMon</a:t>
            </a:r>
            <a:r>
              <a:rPr lang="en-US" dirty="0" smtClean="0"/>
              <a:t> counters</a:t>
            </a:r>
          </a:p>
          <a:p>
            <a:pPr lvl="1"/>
            <a:r>
              <a:rPr lang="en-US" dirty="0" smtClean="0"/>
              <a:t>One row per counter per database (plus rollup)</a:t>
            </a:r>
          </a:p>
          <a:p>
            <a:pPr lvl="1"/>
            <a:r>
              <a:rPr lang="en-US" dirty="0"/>
              <a:t>Paul </a:t>
            </a:r>
            <a:r>
              <a:rPr lang="en-US"/>
              <a:t>Randal </a:t>
            </a:r>
            <a:r>
              <a:rPr lang="en-US" smtClean="0">
                <a:hlinkClick r:id="rId2"/>
              </a:rPr>
              <a:t>explains</a:t>
            </a:r>
            <a:r>
              <a:rPr lang="en-US" smtClean="0"/>
              <a:t> what </a:t>
            </a:r>
            <a:r>
              <a:rPr lang="en-US" dirty="0"/>
              <a:t>to look for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53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1651</Words>
  <Application>Microsoft Office PowerPoint</Application>
  <PresentationFormat>On-screen Show (4:3)</PresentationFormat>
  <Paragraphs>309</Paragraphs>
  <Slides>54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Wingdings</vt:lpstr>
      <vt:lpstr>Office Theme</vt:lpstr>
      <vt:lpstr>Visualize Your Transaction Log</vt:lpstr>
      <vt:lpstr>Thank You Sponsors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35</cp:revision>
  <cp:lastPrinted>2017-03-22T19:46:10Z</cp:lastPrinted>
  <dcterms:created xsi:type="dcterms:W3CDTF">2011-08-19T20:30:49Z</dcterms:created>
  <dcterms:modified xsi:type="dcterms:W3CDTF">2017-03-23T16:26:59Z</dcterms:modified>
</cp:coreProperties>
</file>