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7C24-B69A-4253-8F3D-0277902A9D4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BCB93-A041-46D5-A0C7-548B66A35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09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622"/>
            <a:ext cx="11520487" cy="638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47" y="488220"/>
            <a:ext cx="10335119" cy="1389038"/>
          </a:xfrm>
        </p:spPr>
        <p:txBody>
          <a:bodyPr>
            <a:normAutofit/>
          </a:bodyPr>
          <a:lstStyle>
            <a:lvl1pPr algn="l">
              <a:defRPr sz="378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547" y="1802261"/>
            <a:ext cx="9985115" cy="1656045"/>
          </a:xfrm>
        </p:spPr>
        <p:txBody>
          <a:bodyPr>
            <a:normAutofit/>
          </a:bodyPr>
          <a:lstStyle>
            <a:lvl1pPr marL="0" indent="0" algn="l">
              <a:buNone/>
              <a:defRPr sz="2835">
                <a:solidFill>
                  <a:schemeClr val="bg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24" y="5856172"/>
            <a:ext cx="973999" cy="345009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01926" y="5856172"/>
            <a:ext cx="3648155" cy="345009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304" y="5362899"/>
            <a:ext cx="2410093" cy="9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281" y="564582"/>
            <a:ext cx="7751220" cy="1389038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73280" y="5297087"/>
            <a:ext cx="6214253" cy="987545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 Hansen</a:t>
            </a:r>
          </a:p>
          <a:p>
            <a:pPr marL="0" indent="0">
              <a:buNone/>
            </a:pPr>
            <a:r>
              <a:rPr lang="en-US" sz="2835" dirty="0"/>
              <a:t>Baton Rouge</a:t>
            </a:r>
            <a:r>
              <a:rPr lang="en-US" sz="2835"/>
              <a:t>, LA </a:t>
            </a:r>
            <a:r>
              <a:rPr lang="en-US" sz="2835" dirty="0"/>
              <a:t>– July 29, 2017</a:t>
            </a:r>
          </a:p>
        </p:txBody>
      </p:sp>
    </p:spTree>
    <p:extLst>
      <p:ext uri="{BB962C8B-B14F-4D97-AF65-F5344CB8AC3E}">
        <p14:creationId xmlns:p14="http://schemas.microsoft.com/office/powerpoint/2010/main" val="243342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'LA'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‘LA'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3,721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3,721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58538" y="1320035"/>
          <a:ext cx="7613574" cy="424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3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2758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169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2758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169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3250029" y="1672292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538" y="1672292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08" y="219537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029" y="219537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719" y="2720863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0260" y="2709494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88" y="3055668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371" y="2577368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20" y="2171335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212" y="4025901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212" y="4464812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2588" y="5410315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9DE26-4A20-4889-96A9-F5FB7F54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78" y="1339236"/>
            <a:ext cx="7856521" cy="39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2140" y="5815658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3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32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7494F-BACB-463D-9DE4-43287784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06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32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9995B-0C27-484E-9864-CACE4B5B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2014/2016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98192" y="341908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9298192" y="1951342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82213" y="2292688"/>
            <a:ext cx="3582097" cy="1205434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90" dirty="0"/>
              <a:t>Contradiction detection</a:t>
            </a:r>
          </a:p>
          <a:p>
            <a:r>
              <a:rPr lang="en-US" sz="1890" dirty="0"/>
              <a:t>Aggregates on unique keys</a:t>
            </a:r>
          </a:p>
          <a:p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9357310" y="502033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378007" lvl="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20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22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572985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40306" y="5303768"/>
            <a:ext cx="778530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9498283" y="520631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555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52672" y="566314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5256333" cy="13860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2767420"/>
            <a:ext cx="2393874" cy="42766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57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4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9266360" y="4874912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72140" y="2773668"/>
          <a:ext cx="3233266" cy="210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51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328315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72139" y="2620618"/>
          <a:ext cx="5572951" cy="245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25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332863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332863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72139" y="2620618"/>
          <a:ext cx="7905814" cy="245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25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332863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332863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332863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57" dirty="0"/>
              <a:t>It has to deal with many things we’ve not discussed</a:t>
            </a:r>
          </a:p>
          <a:p>
            <a:pPr lvl="1"/>
            <a:r>
              <a:rPr lang="en-US" sz="2079" dirty="0"/>
              <a:t>DML (updates, deletes, inserts, merges; output clause)</a:t>
            </a:r>
          </a:p>
          <a:p>
            <a:pPr lvl="2"/>
            <a:r>
              <a:rPr lang="en-US" sz="1890" dirty="0"/>
              <a:t>Halloween protection, triggers, index updates, constraint management</a:t>
            </a:r>
          </a:p>
          <a:p>
            <a:pPr lvl="1"/>
            <a:r>
              <a:rPr lang="en-US" sz="2079" dirty="0"/>
              <a:t>Wide vs. narrow updates</a:t>
            </a:r>
          </a:p>
          <a:p>
            <a:pPr lvl="1"/>
            <a:r>
              <a:rPr lang="en-US" sz="2079" dirty="0"/>
              <a:t>Data warehouse optimization</a:t>
            </a:r>
          </a:p>
          <a:p>
            <a:pPr lvl="1"/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lvl="1"/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lvl="1"/>
            <a:r>
              <a:rPr lang="en-US" sz="2079" dirty="0"/>
              <a:t>Row vs. batch mode</a:t>
            </a:r>
          </a:p>
          <a:p>
            <a:pPr lvl="1"/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72139" y="1339536"/>
          <a:ext cx="7776210" cy="401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06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6893404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72139" y="1339536"/>
          <a:ext cx="7776210" cy="385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06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6893404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72139" y="1339536"/>
          <a:ext cx="7776210" cy="175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06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6893404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0173" y="5864576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5" cy="208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4978</Words>
  <Application>Microsoft Office PowerPoint</Application>
  <PresentationFormat>Custom</PresentationFormat>
  <Paragraphs>784</Paragraphs>
  <Slides>63</Slides>
  <Notes>23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40</cp:revision>
  <dcterms:created xsi:type="dcterms:W3CDTF">2011-08-19T20:30:49Z</dcterms:created>
  <dcterms:modified xsi:type="dcterms:W3CDTF">2017-08-02T02:01:31Z</dcterms:modified>
</cp:coreProperties>
</file>