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63" r:id="rId2"/>
    <p:sldId id="333" r:id="rId3"/>
    <p:sldId id="33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31" r:id="rId33"/>
    <p:sldId id="332" r:id="rId34"/>
    <p:sldId id="296" r:id="rId35"/>
    <p:sldId id="32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74" y="7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ransition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96" y="3824648"/>
            <a:ext cx="5696241" cy="1916218"/>
          </a:xfrm>
          <a:prstGeom prst="rect">
            <a:avLst/>
          </a:prstGeom>
        </p:spPr>
        <p:txBody>
          <a:bodyPr anchor="t"/>
          <a:lstStyle>
            <a:lvl1pPr marL="0" marR="0" indent="0" algn="l" defTabSz="57602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48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8540-941D-D94F-BC94-EEC40908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230974" y="536138"/>
            <a:ext cx="4330452" cy="772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0D9A0-4384-3C49-8927-804CEA670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22406"/>
          <a:stretch/>
        </p:blipFill>
        <p:spPr>
          <a:xfrm>
            <a:off x="8011858" y="979217"/>
            <a:ext cx="3508631" cy="45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9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'MO'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4C4037-60C8-4EF1-9028-88C738B52A52}"/>
              </a:ext>
            </a:extLst>
          </p:cNvPr>
          <p:cNvSpPr/>
          <p:nvPr/>
        </p:nvSpPr>
        <p:spPr>
          <a:xfrm>
            <a:off x="4315633" y="0"/>
            <a:ext cx="7204767" cy="648017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8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89A90-8FE5-A846-B018-A96E691FC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776" y="1966682"/>
            <a:ext cx="4191958" cy="3774184"/>
          </a:xfrm>
        </p:spPr>
        <p:txBody>
          <a:bodyPr/>
          <a:lstStyle/>
          <a:p>
            <a:r>
              <a:rPr lang="en-US" sz="5544" dirty="0"/>
              <a:t>Thank you to our </a:t>
            </a:r>
          </a:p>
          <a:p>
            <a:r>
              <a:rPr lang="en-US" sz="5544" dirty="0"/>
              <a:t>St. Louis  Sponsors</a:t>
            </a:r>
          </a:p>
        </p:txBody>
      </p:sp>
      <p:pic>
        <p:nvPicPr>
          <p:cNvPr id="3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<a:extLst>
              <a:ext uri="{FF2B5EF4-FFF2-40B4-BE49-F238E27FC236}">
                <a16:creationId xmlns:a16="http://schemas.microsoft.com/office/drawing/2014/main" id="{1791629B-37C7-4B07-ABBE-6FD96008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45" y="983368"/>
            <a:ext cx="3303622" cy="5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F7DAB-2BFA-4906-8579-534482BB8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5561" y="2159558"/>
            <a:ext cx="1860045" cy="5092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90B0D2-043F-4B2E-BFC3-8F761509C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88" y="4982548"/>
            <a:ext cx="2726523" cy="54349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143D80-7E9F-4343-9A81-C2BCF54883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7" b="18771"/>
          <a:stretch/>
        </p:blipFill>
        <p:spPr>
          <a:xfrm>
            <a:off x="8172262" y="969039"/>
            <a:ext cx="3117573" cy="568556"/>
          </a:xfrm>
          <a:prstGeom prst="rect">
            <a:avLst/>
          </a:prstGeom>
        </p:spPr>
      </p:pic>
      <p:pic>
        <p:nvPicPr>
          <p:cNvPr id="14" name="Picture 1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56E0D76-A7C3-47E1-BC74-E209F0BF71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1" b="11320"/>
          <a:stretch/>
        </p:blipFill>
        <p:spPr>
          <a:xfrm>
            <a:off x="5198634" y="1840734"/>
            <a:ext cx="2566243" cy="1146945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060BC6-7D28-4A5A-B621-771EDEF5A6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21" y="3379041"/>
            <a:ext cx="2211174" cy="903257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1CBB177B-F46B-42A2-BC1C-A571C150A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65" y="4972392"/>
            <a:ext cx="2351955" cy="563805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4D65005-82B9-482E-B4E4-1BA8F365AD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8" b="18564"/>
          <a:stretch/>
        </p:blipFill>
        <p:spPr>
          <a:xfrm>
            <a:off x="8495869" y="3308364"/>
            <a:ext cx="2379432" cy="10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86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5182</Words>
  <Application>Microsoft Office PowerPoint</Application>
  <PresentationFormat>Custom</PresentationFormat>
  <Paragraphs>813</Paragraphs>
  <Slides>66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Welcome to SQL Saturday</vt:lpstr>
      <vt:lpstr>PowerPoint Presentation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92</cp:revision>
  <dcterms:created xsi:type="dcterms:W3CDTF">2011-08-19T20:30:49Z</dcterms:created>
  <dcterms:modified xsi:type="dcterms:W3CDTF">2020-02-08T05:04:21Z</dcterms:modified>
</cp:coreProperties>
</file>