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3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7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32" y="258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01/31/2020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04" y="469087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'TN'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13,149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5,542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70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70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70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SQL Saturday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Enjoy </a:t>
            </a:r>
            <a:r>
              <a:rPr lang="en-US" dirty="0" smtClean="0"/>
              <a:t>this day </a:t>
            </a:r>
            <a:r>
              <a:rPr lang="en-US" dirty="0"/>
              <a:t>of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visit and thank the sponsors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thank the organizer and volunteers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Take time to NETWORK with others. That’s what this is really all about!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Act professionally and treat others with respect (like this was a work environment)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5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2440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r>
              <a:rPr lang="en-US" sz="1512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20567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456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456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=""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=""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=""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=""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=""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=""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4384</Words>
  <Application>Microsoft Office PowerPoint</Application>
  <PresentationFormat>Custom</PresentationFormat>
  <Paragraphs>811</Paragraphs>
  <Slides>65</Slides>
  <Notes>23</Notes>
  <HiddenSlides>25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Welcome to SQL Saturday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90</cp:revision>
  <dcterms:created xsi:type="dcterms:W3CDTF">2011-08-19T20:30:49Z</dcterms:created>
  <dcterms:modified xsi:type="dcterms:W3CDTF">2020-01-31T15:24:52Z</dcterms:modified>
</cp:coreProperties>
</file>