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78" y="38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'ND'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'ND'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1,565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1,195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77</cp:revision>
  <dcterms:created xsi:type="dcterms:W3CDTF">2011-08-19T20:30:49Z</dcterms:created>
  <dcterms:modified xsi:type="dcterms:W3CDTF">2019-04-25T15:10:36Z</dcterms:modified>
</cp:coreProperties>
</file>