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63" r:id="rId2"/>
    <p:sldId id="335" r:id="rId3"/>
    <p:sldId id="336" r:id="rId4"/>
    <p:sldId id="338" r:id="rId5"/>
    <p:sldId id="339" r:id="rId6"/>
    <p:sldId id="333" r:id="rId7"/>
    <p:sldId id="267" r:id="rId8"/>
    <p:sldId id="33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31" r:id="rId37"/>
    <p:sldId id="332" r:id="rId38"/>
    <p:sldId id="296" r:id="rId39"/>
    <p:sldId id="329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11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jp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la.pass.org/" TargetMode="External"/><Relationship Id="rId7" Type="http://schemas.openxmlformats.org/officeDocument/2006/relationships/hyperlink" Target="https://sqlangeles.pass.org/" TargetMode="External"/><Relationship Id="rId2" Type="http://schemas.openxmlformats.org/officeDocument/2006/relationships/hyperlink" Target="https://ladataplatform.pas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meetup.com/sdsqlbig/" TargetMode="External"/><Relationship Id="rId5" Type="http://schemas.openxmlformats.org/officeDocument/2006/relationships/hyperlink" Target="https://www.meetup.com/sdsqlug/" TargetMode="External"/><Relationship Id="rId4" Type="http://schemas.openxmlformats.org/officeDocument/2006/relationships/hyperlink" Target="https://bigpass.pass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96,317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7,514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Sponsors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46D76C-E757-4351-95AA-32079C38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05" y="1504264"/>
            <a:ext cx="2557267" cy="547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C26A12-D1F0-493A-8128-3CB140E3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18" y="1715234"/>
            <a:ext cx="1917700" cy="3048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C5676C-6F44-4278-AA18-6404F52F6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433" y="1160329"/>
            <a:ext cx="3329391" cy="110017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1F0B2FA-0724-4953-B3E0-1DA92164A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605" y="2659062"/>
            <a:ext cx="3295650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AD62AE-3DE4-42BF-B96E-181ABB48D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29" y="4024982"/>
            <a:ext cx="1885950" cy="3429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D38BCB1E-305B-4B8C-BBE8-352D5F3E1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915" y="5003854"/>
            <a:ext cx="1885950" cy="808264"/>
          </a:xfrm>
          <a:prstGeom prst="rect">
            <a:avLst/>
          </a:prstGeom>
        </p:spPr>
      </p:pic>
      <p:pic>
        <p:nvPicPr>
          <p:cNvPr id="23" name="Picture 2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9925C80-8F50-4F76-AC90-172D34AE86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9908" y="5069848"/>
            <a:ext cx="1352550" cy="676275"/>
          </a:xfrm>
          <a:prstGeom prst="rect">
            <a:avLst/>
          </a:prstGeom>
        </p:spPr>
      </p:pic>
      <p:pic>
        <p:nvPicPr>
          <p:cNvPr id="25" name="Picture 24" descr="A picture containing plate, clock, drawing&#10;&#10;Description automatically generated">
            <a:extLst>
              <a:ext uri="{FF2B5EF4-FFF2-40B4-BE49-F238E27FC236}">
                <a16:creationId xmlns:a16="http://schemas.microsoft.com/office/drawing/2014/main" id="{3818C24D-A758-47DF-A703-571A8EB6F8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4292" y="2614746"/>
            <a:ext cx="1657334" cy="995168"/>
          </a:xfrm>
          <a:prstGeom prst="rect">
            <a:avLst/>
          </a:prstGeom>
        </p:spPr>
      </p:pic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76662E-E50A-44DD-8A92-B9B2F12988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9727" y="4534906"/>
            <a:ext cx="2220059" cy="932261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78CA5E3-318F-4CBD-A417-A61074FE5A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7106" y="2513485"/>
            <a:ext cx="2745043" cy="576072"/>
          </a:xfrm>
          <a:prstGeom prst="rect">
            <a:avLst/>
          </a:prstGeom>
        </p:spPr>
      </p:pic>
      <p:pic>
        <p:nvPicPr>
          <p:cNvPr id="5" name="Picture 5" descr="A picture containing furniture, drawing, table, cup&#10;&#10;Description generated with very high confidence">
            <a:extLst>
              <a:ext uri="{FF2B5EF4-FFF2-40B4-BE49-F238E27FC236}">
                <a16:creationId xmlns:a16="http://schemas.microsoft.com/office/drawing/2014/main" id="{55132CA0-3BD4-4CC8-9D54-AAFED90D81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7106" y="3476422"/>
            <a:ext cx="2745043" cy="1097280"/>
          </a:xfrm>
          <a:prstGeom prst="rect">
            <a:avLst/>
          </a:prstGeom>
        </p:spPr>
      </p:pic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63139D-67A8-40D8-AAAF-35370458BC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3529" r="-952" b="25490"/>
          <a:stretch/>
        </p:blipFill>
        <p:spPr>
          <a:xfrm>
            <a:off x="4657920" y="3741749"/>
            <a:ext cx="1753439" cy="8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3,492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50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038" y="326807"/>
            <a:ext cx="10800000" cy="720000"/>
          </a:xfrm>
        </p:spPr>
        <p:txBody>
          <a:bodyPr/>
          <a:lstStyle/>
          <a:p>
            <a:r>
              <a:rPr lang="en-US" dirty="0"/>
              <a:t>Local User Groups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E6277E-31CF-4404-A2EF-3DFFFA137854}"/>
              </a:ext>
            </a:extLst>
          </p:cNvPr>
          <p:cNvGraphicFramePr>
            <a:graphicFrameLocks noGrp="1"/>
          </p:cNvGraphicFramePr>
          <p:nvPr/>
        </p:nvGraphicFramePr>
        <p:xfrm>
          <a:off x="378126" y="1158152"/>
          <a:ext cx="10603374" cy="4879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687">
                  <a:extLst>
                    <a:ext uri="{9D8B030D-6E8A-4147-A177-3AD203B41FA5}">
                      <a16:colId xmlns:a16="http://schemas.microsoft.com/office/drawing/2014/main" val="4106645004"/>
                    </a:ext>
                  </a:extLst>
                </a:gridCol>
                <a:gridCol w="5301687">
                  <a:extLst>
                    <a:ext uri="{9D8B030D-6E8A-4147-A177-3AD203B41FA5}">
                      <a16:colId xmlns:a16="http://schemas.microsoft.com/office/drawing/2014/main" val="1493741466"/>
                    </a:ext>
                  </a:extLst>
                </a:gridCol>
              </a:tblGrid>
              <a:tr h="37470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LA Data Platform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99725"/>
                  </a:ext>
                </a:extLst>
              </a:tr>
              <a:tr h="96733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Wednesday of every month</a:t>
                      </a:r>
                    </a:p>
                    <a:p>
                      <a:pPr algn="ctr"/>
                      <a:r>
                        <a:rPr lang="en-US" dirty="0">
                          <a:hlinkClick r:id="rId2"/>
                        </a:rPr>
                        <a:t>https://ladataplatform.pass.org/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0125"/>
                  </a:ext>
                </a:extLst>
              </a:tr>
              <a:tr h="374705">
                <a:tc>
                  <a:txBody>
                    <a:bodyPr/>
                    <a:lstStyle/>
                    <a:p>
                      <a:pPr marL="0" marR="0" lvl="0" indent="0" algn="l" defTabSz="576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Los Angeles User Group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Orange County User Group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975007"/>
                  </a:ext>
                </a:extLst>
              </a:tr>
              <a:tr h="37470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Thursday of each odd 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Thursday of every 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191684"/>
                  </a:ext>
                </a:extLst>
              </a:tr>
              <a:tr h="671017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https://sqlla.pass.org/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https://bigpass.pass.org/</a:t>
                      </a:r>
                      <a:endParaRPr lang="en-US" dirty="0"/>
                    </a:p>
                    <a:p>
                      <a:endParaRPr lang="en-US" sz="2268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80196"/>
                  </a:ext>
                </a:extLst>
              </a:tr>
              <a:tr h="374705">
                <a:tc>
                  <a:txBody>
                    <a:bodyPr/>
                    <a:lstStyle/>
                    <a:p>
                      <a:pPr marL="0" marR="0" lvl="0" indent="0" algn="l" defTabSz="576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San Diego User Group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Los Angeles - Korean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67287"/>
                  </a:ext>
                </a:extLst>
              </a:tr>
              <a:tr h="3747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and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Thursday of every 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6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other Tuesday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57089"/>
                  </a:ext>
                </a:extLst>
              </a:tr>
              <a:tr h="671017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https://www.meetup.com/sdsqlug/</a:t>
                      </a:r>
                      <a:endParaRPr lang="en-US" dirty="0"/>
                    </a:p>
                    <a:p>
                      <a:r>
                        <a:rPr lang="en-US" dirty="0">
                          <a:hlinkClick r:id="rId6"/>
                        </a:rPr>
                        <a:t>https://www.meetup.com/sdsqlbig/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https://sqlangeles.pass.org/</a:t>
                      </a:r>
                      <a:endParaRPr lang="en-US" dirty="0"/>
                    </a:p>
                    <a:p>
                      <a:endParaRPr lang="en-US" sz="2268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5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197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DD2E7-84AE-4D46-BD53-6BF54776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8903532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16" y="1512041"/>
            <a:ext cx="8364833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1766F-A32D-49FA-9DA7-C0CFA14D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055868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FC3B4-8085-4308-B0C9-0D2ABB87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0DD2-96BE-4D77-A5AB-566C1E5A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Summit 2020 - Virtual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6259E-4FD3-47B3-9CCC-38108186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27" y="1293893"/>
            <a:ext cx="7267007" cy="50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72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</a:t>
            </a:r>
            <a:r>
              <a:rPr lang="en-US"/>
              <a:t>vs 2014+ </a:t>
            </a:r>
            <a:r>
              <a:rPr lang="en-US" dirty="0"/>
              <a:t>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B751-9BF8-45FF-8787-AE80E389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PASS Summit 2020 – Discount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3986-AED0-44D0-BADA-3D57A570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charset="2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cs typeface="Segoe UI"/>
              </a:rPr>
              <a:t>LA User Group: 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LGDISBEKB</a:t>
            </a:r>
            <a:endParaRPr lang="en-US">
              <a:solidFill>
                <a:schemeClr val="accent3">
                  <a:lumMod val="75000"/>
                </a:schemeClr>
              </a:solidFill>
              <a:cs typeface="Segoe UI"/>
            </a:endParaRPr>
          </a:p>
          <a:p>
            <a:pPr marL="571500" indent="-571500">
              <a:buFont typeface="Arial" charset="2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cs typeface="Segoe UI"/>
              </a:rPr>
              <a:t>LA Data Platform: 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LGDISEI2J</a:t>
            </a:r>
          </a:p>
          <a:p>
            <a:pPr marL="571500" indent="-571500">
              <a:buFont typeface="Arial" charset="2"/>
              <a:buChar char="•"/>
            </a:pPr>
            <a:r>
              <a:rPr lang="en-US">
                <a:solidFill>
                  <a:schemeClr val="accent3">
                    <a:lumMod val="75000"/>
                  </a:schemeClr>
                </a:solidFill>
                <a:cs typeface="Segoe UI"/>
              </a:rPr>
              <a:t>South Florida SQL Server User Group: LGDISSC75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Segoe UI"/>
            </a:endParaRP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95770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50339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5305</Words>
  <Application>Microsoft Office PowerPoint</Application>
  <PresentationFormat>Custom</PresentationFormat>
  <Paragraphs>833</Paragraphs>
  <Slides>70</Slides>
  <Notes>23</Notes>
  <HiddenSlides>30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Cambria Math</vt:lpstr>
      <vt:lpstr>Century Gothic</vt:lpstr>
      <vt:lpstr>Consolas</vt:lpstr>
      <vt:lpstr>Wingdings</vt:lpstr>
      <vt:lpstr>SQLSatOslo 2016</vt:lpstr>
      <vt:lpstr>Image</vt:lpstr>
      <vt:lpstr>Brian Hansen brian@tf3604.com @tf3604</vt:lpstr>
      <vt:lpstr>Our Sponsors</vt:lpstr>
      <vt:lpstr>Local User Groups</vt:lpstr>
      <vt:lpstr>PASS Summit 2020 - Virtual</vt:lpstr>
      <vt:lpstr>PASS Summit 2020 – Discount Code</vt:lpstr>
      <vt:lpstr>Welcome to SQL Saturday</vt:lpstr>
      <vt:lpstr>About This Session</vt:lpstr>
      <vt:lpstr>Goals of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105</cp:revision>
  <dcterms:created xsi:type="dcterms:W3CDTF">2011-08-19T20:30:49Z</dcterms:created>
  <dcterms:modified xsi:type="dcterms:W3CDTF">2020-06-13T16:39:38Z</dcterms:modified>
</cp:coreProperties>
</file>