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29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44" y="10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4672584"/>
            <a:ext cx="5742432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'IN'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 smtClean="0"/>
              <a:t>20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D2F12C-7A5C-42A7-8423-E2EE42A5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1360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1CC41D-9076-4DEE-A805-0E70CD31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  <a:endParaRPr lang="en-US" sz="1701" dirty="0" smtClean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4327</Words>
  <Application>Microsoft Office PowerPoint</Application>
  <PresentationFormat>Custom</PresentationFormat>
  <Paragraphs>796</Paragraphs>
  <Slides>64</Slides>
  <Notes>22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58</cp:revision>
  <dcterms:created xsi:type="dcterms:W3CDTF">2011-08-19T20:30:49Z</dcterms:created>
  <dcterms:modified xsi:type="dcterms:W3CDTF">2018-07-30T15:07:09Z</dcterms:modified>
</cp:coreProperties>
</file>