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7C24-B69A-4253-8F3D-0277902A9D41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BCB93-A041-46D5-A0C7-548B66A35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#631</a:t>
            </a:r>
          </a:p>
          <a:p>
            <a:pPr algn="r"/>
            <a:r>
              <a:rPr lang="en-US" dirty="0"/>
              <a:t>Wausau, Wisconsin</a:t>
            </a:r>
          </a:p>
          <a:p>
            <a:pPr algn="r"/>
            <a:r>
              <a:rPr lang="en-US" dirty="0"/>
              <a:t>16 September 2017</a:t>
            </a:r>
          </a:p>
        </p:txBody>
      </p:sp>
    </p:spTree>
    <p:extLst>
      <p:ext uri="{BB962C8B-B14F-4D97-AF65-F5344CB8AC3E}">
        <p14:creationId xmlns:p14="http://schemas.microsoft.com/office/powerpoint/2010/main" val="332467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'WI'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'WI'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5,509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5,509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9DE26-4A20-4889-96A9-F5FB7F54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9236"/>
            <a:ext cx="10800000" cy="44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7494F-BACB-463D-9DE4-43287784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0" y="509773"/>
            <a:ext cx="5139854" cy="5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9995B-0C27-484E-9864-CACE4B5B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0" y="509773"/>
            <a:ext cx="5139854" cy="5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4876</Words>
  <Application>Microsoft Office PowerPoint</Application>
  <PresentationFormat>Custom</PresentationFormat>
  <Paragraphs>787</Paragraphs>
  <Slides>63</Slides>
  <Notes>22</Notes>
  <HiddenSlides>11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48</cp:revision>
  <dcterms:created xsi:type="dcterms:W3CDTF">2011-08-19T20:30:49Z</dcterms:created>
  <dcterms:modified xsi:type="dcterms:W3CDTF">2017-09-18T00:35:07Z</dcterms:modified>
</cp:coreProperties>
</file>