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63" r:id="rId2"/>
    <p:sldId id="333" r:id="rId3"/>
    <p:sldId id="267" r:id="rId4"/>
    <p:sldId id="33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31" r:id="rId33"/>
    <p:sldId id="332" r:id="rId34"/>
    <p:sldId id="296" r:id="rId35"/>
    <p:sldId id="329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2" y="21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'CA'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96,317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7,514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50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DD2E7-84AE-4D46-BD53-6BF54776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8903532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16" y="1512041"/>
            <a:ext cx="8364833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1766F-A32D-49FA-9DA7-C0CFA14D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055868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FC3B4-8085-4308-B0C9-0D2ABB87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99547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50DD2-96BE-4D77-A5AB-566C1E5A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99547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</a:t>
            </a:r>
            <a:r>
              <a:rPr lang="en-US"/>
              <a:t>vs 2014+ </a:t>
            </a:r>
            <a:r>
              <a:rPr lang="en-US" dirty="0"/>
              <a:t>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50339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4952</Words>
  <Application>Microsoft Office PowerPoint</Application>
  <PresentationFormat>Custom</PresentationFormat>
  <Paragraphs>810</Paragraphs>
  <Slides>66</Slides>
  <Notes>23</Notes>
  <HiddenSlides>26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Century Gothic</vt:lpstr>
      <vt:lpstr>Consolas</vt:lpstr>
      <vt:lpstr>Times New Roman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Goals of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103</cp:revision>
  <dcterms:created xsi:type="dcterms:W3CDTF">2011-08-19T20:30:49Z</dcterms:created>
  <dcterms:modified xsi:type="dcterms:W3CDTF">2020-06-11T01:24:39Z</dcterms:modified>
</cp:coreProperties>
</file>