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20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#719</a:t>
            </a:r>
          </a:p>
          <a:p>
            <a:pPr algn="r"/>
            <a:r>
              <a:rPr lang="en-US" dirty="0"/>
              <a:t>Chicago, Illinois</a:t>
            </a:r>
          </a:p>
          <a:p>
            <a:pPr algn="r"/>
            <a:r>
              <a:rPr lang="en-US" dirty="0"/>
              <a:t>17 March 2018</a:t>
            </a:r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'IL'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'IL'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7,251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7,251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397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397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0230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5479"/>
              </p:ext>
            </p:extLst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4919</Words>
  <Application>Microsoft Office PowerPoint</Application>
  <PresentationFormat>Custom</PresentationFormat>
  <Paragraphs>798</Paragraphs>
  <Slides>64</Slides>
  <Notes>22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53</cp:revision>
  <dcterms:created xsi:type="dcterms:W3CDTF">2011-08-19T20:30:49Z</dcterms:created>
  <dcterms:modified xsi:type="dcterms:W3CDTF">2018-03-24T03:18:42Z</dcterms:modified>
</cp:coreProperties>
</file>