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332" r:id="rId3"/>
    <p:sldId id="333" r:id="rId4"/>
    <p:sldId id="334" r:id="rId5"/>
    <p:sldId id="335" r:id="rId6"/>
    <p:sldId id="259" r:id="rId7"/>
    <p:sldId id="317" r:id="rId8"/>
    <p:sldId id="260" r:id="rId9"/>
    <p:sldId id="309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31" r:id="rId25"/>
    <p:sldId id="276" r:id="rId26"/>
    <p:sldId id="277" r:id="rId27"/>
    <p:sldId id="296" r:id="rId28"/>
    <p:sldId id="325" r:id="rId29"/>
    <p:sldId id="324" r:id="rId30"/>
    <p:sldId id="280" r:id="rId31"/>
    <p:sldId id="329" r:id="rId32"/>
    <p:sldId id="281" r:id="rId33"/>
    <p:sldId id="327" r:id="rId34"/>
    <p:sldId id="326" r:id="rId35"/>
    <p:sldId id="282" r:id="rId36"/>
    <p:sldId id="287" r:id="rId37"/>
    <p:sldId id="289" r:id="rId38"/>
    <p:sldId id="291" r:id="rId39"/>
    <p:sldId id="292" r:id="rId40"/>
    <p:sldId id="293" r:id="rId41"/>
    <p:sldId id="290" r:id="rId42"/>
    <p:sldId id="283" r:id="rId43"/>
    <p:sldId id="284" r:id="rId44"/>
    <p:sldId id="315" r:id="rId45"/>
    <p:sldId id="314" r:id="rId46"/>
    <p:sldId id="298" r:id="rId47"/>
    <p:sldId id="288" r:id="rId48"/>
    <p:sldId id="286" r:id="rId49"/>
    <p:sldId id="294" r:id="rId50"/>
    <p:sldId id="295" r:id="rId51"/>
    <p:sldId id="307" r:id="rId52"/>
    <p:sldId id="299" r:id="rId53"/>
    <p:sldId id="300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09/28/2016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09/28/2016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hyperlink" Target="https://mnssug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"/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tiff"/><Relationship Id="rId7" Type="http://schemas.openxmlformats.org/officeDocument/2006/relationships/image" Target="../media/image19.tiff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Minneapolis, MN </a:t>
            </a:r>
            <a:r>
              <a:rPr lang="en-US" dirty="0"/>
              <a:t>– </a:t>
            </a:r>
            <a:r>
              <a:rPr lang="en-US" dirty="0" smtClean="0"/>
              <a:t>October 1,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'MN'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‘MN’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13,270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5,563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r>
              <a:rPr dirty="0"/>
              <a:t>Thank you Sponsors!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Please visit the sponsors and enter their end-of-day raffles.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r>
              <a:rPr dirty="0"/>
              <a:t>Event After Party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Sky Deck Sports Grille and </a:t>
            </a:r>
            <a:r>
              <a:rPr lang="en-US" dirty="0" smtClean="0"/>
              <a:t>Lanes at the Mall </a:t>
            </a:r>
            <a:r>
              <a:rPr lang="en-US" smtClean="0"/>
              <a:t>of America at 7 PM.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dirty="0" smtClean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700"/>
            </a:pPr>
            <a:r>
              <a:rPr dirty="0" smtClean="0"/>
              <a:t>Want </a:t>
            </a:r>
            <a:r>
              <a:rPr dirty="0"/>
              <a:t>More Free Training?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PASSMN meets the 3rd Tuesday of every month. </a:t>
            </a:r>
            <a:r>
              <a:rPr u="sng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https://mnssug.org/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SQL Saturday #557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64" name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06" y="99186"/>
            <a:ext cx="1808227" cy="18082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72510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68 rows </a:t>
            </a:r>
            <a:r>
              <a:rPr lang="en-US" sz="3000" dirty="0"/>
              <a:t>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'MN'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47967" cy="4296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r>
              <a:t>For those who paid for lunch already, we will refund you via PayPal. </a:t>
            </a:r>
            <a:r>
              <a:rPr dirty="0"/>
              <a:t>If you wish to donate to Rebecca </a:t>
            </a:r>
            <a:r>
              <a:rPr dirty="0" err="1"/>
              <a:t>CoderDojo</a:t>
            </a:r>
            <a:r>
              <a:rPr dirty="0"/>
              <a:t>, please drop your ticket in the bucket at registration.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Lunch Sponsor - Dell EMC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pic>
        <p:nvPicPr>
          <p:cNvPr id="69" name="pasted-imag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7" y="4524838"/>
            <a:ext cx="7291266" cy="1298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95" y="2033434"/>
            <a:ext cx="1518505" cy="15185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3475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89888"/>
            <a:ext cx="6894576" cy="4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Expand </a:t>
            </a:r>
            <a:r>
              <a:rPr lang="en-US" dirty="0"/>
              <a:t>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Binding</a:t>
            </a:r>
            <a:endParaRPr lang="en-US" dirty="0"/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type resolution (i.e., UNION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</a:t>
            </a:r>
            <a:r>
              <a:rPr lang="en-US" dirty="0" smtClean="0"/>
              <a:t>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Gold Sponsors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Pragmatic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VMWare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GNet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Tail Wind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Microsoft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Dell Software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Rock Sponsor - Pyramid Analytics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5" name="pasted-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1609815"/>
            <a:ext cx="2705100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asted-imag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92" y="2694551"/>
            <a:ext cx="2038008" cy="486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3057309"/>
            <a:ext cx="1917700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asted-imag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49" y="3543108"/>
            <a:ext cx="1125095" cy="69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54" y="3710650"/>
            <a:ext cx="1252093" cy="69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07" y="4600018"/>
            <a:ext cx="1590494" cy="339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4746892"/>
            <a:ext cx="2159000" cy="762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292031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Silver Sponsors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Improving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Experts Exchange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 smtClean="0"/>
              <a:t>Pure</a:t>
            </a:r>
            <a:r>
              <a:rPr lang="en-US" dirty="0" smtClean="0"/>
              <a:t> </a:t>
            </a:r>
            <a:r>
              <a:rPr dirty="0" smtClean="0"/>
              <a:t>Storage</a:t>
            </a:r>
            <a:endParaRPr dirty="0"/>
          </a:p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Bronze Sponsors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SQL Sentry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 smtClean="0"/>
              <a:t>COZYROC</a:t>
            </a:r>
            <a:endParaRPr dirty="0"/>
          </a:p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PASS</a:t>
            </a:r>
          </a:p>
          <a:p>
            <a:pPr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/>
              <a:t>Blog Sponsors</a:t>
            </a:r>
          </a:p>
          <a:p>
            <a:pPr marL="708660" lvl="1" indent="-342900" defTabSz="365760"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dirty="0" err="1"/>
              <a:t>SQLVariant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 Sponsors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254175" y="6455508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6" name="pasted-im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549400"/>
            <a:ext cx="215900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86" y="2089150"/>
            <a:ext cx="1586682" cy="563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436812"/>
            <a:ext cx="2159000" cy="850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asted-imag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26" y="2976942"/>
            <a:ext cx="21590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asted-imag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113465"/>
            <a:ext cx="2159000" cy="327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asted-image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953" y="4294630"/>
            <a:ext cx="638748" cy="514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9" y="4878801"/>
            <a:ext cx="1107891" cy="5635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7695916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70729</TotalTime>
  <Words>4187</Words>
  <Application>Microsoft Office PowerPoint</Application>
  <PresentationFormat>On-screen Show (4:3)</PresentationFormat>
  <Paragraphs>771</Paragraphs>
  <Slides>65</Slides>
  <Notes>24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SQL Saturday #557</vt:lpstr>
      <vt:lpstr>Lunch Sponsor - Dell EMC</vt:lpstr>
      <vt:lpstr>You Rock Sponsor - Pyramid Analytics</vt:lpstr>
      <vt:lpstr>Other Sponsors</vt:lpstr>
      <vt:lpstr>Brian Hansen</vt:lpstr>
      <vt:lpstr>About This Session</vt:lpstr>
      <vt:lpstr>Agenda</vt:lpstr>
      <vt:lpstr>A Word of Warning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Parse Trees</vt:lpstr>
      <vt:lpstr>Example Parse Tree</vt:lpstr>
      <vt:lpstr>Query Tree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234</cp:revision>
  <dcterms:created xsi:type="dcterms:W3CDTF">2011-08-19T20:30:49Z</dcterms:created>
  <dcterms:modified xsi:type="dcterms:W3CDTF">2016-09-28T13:00:55Z</dcterms:modified>
</cp:coreProperties>
</file>