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0" r:id="rId3"/>
    <p:sldId id="33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0648F-EB00-4A8C-91D8-8DECB6E8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46" y="4663096"/>
            <a:ext cx="5692549" cy="14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'ND'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'ND'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1,565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1,195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30" y="143107"/>
            <a:ext cx="8060925" cy="993236"/>
          </a:xfrm>
        </p:spPr>
        <p:txBody>
          <a:bodyPr/>
          <a:lstStyle/>
          <a:p>
            <a:r>
              <a:rPr lang="en-US" dirty="0"/>
              <a:t>Gold 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64074-BF0B-42C7-BDF4-02163232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0" y="1390914"/>
            <a:ext cx="4096018" cy="123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537B6-0F45-44A2-9834-0EC9AD78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0" y="3176987"/>
            <a:ext cx="5495162" cy="722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5F4E2-B7FE-4685-A4C9-40B3DC58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0" y="4157958"/>
            <a:ext cx="3551818" cy="1782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343D0-0293-4900-917B-9B5FF7A80A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39" t="13998" b="15535"/>
          <a:stretch/>
        </p:blipFill>
        <p:spPr>
          <a:xfrm>
            <a:off x="8607391" y="2838305"/>
            <a:ext cx="3122787" cy="8035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480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4940</Words>
  <Application>Microsoft Office PowerPoint</Application>
  <PresentationFormat>Custom</PresentationFormat>
  <Paragraphs>815</Paragraphs>
  <Slides>66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Gold 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73</cp:revision>
  <dcterms:created xsi:type="dcterms:W3CDTF">2011-08-19T20:30:49Z</dcterms:created>
  <dcterms:modified xsi:type="dcterms:W3CDTF">2019-03-02T08:36:15Z</dcterms:modified>
</cp:coreProperties>
</file>