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43" r:id="rId4"/>
    <p:sldId id="344" r:id="rId5"/>
    <p:sldId id="317" r:id="rId6"/>
    <p:sldId id="260" r:id="rId7"/>
    <p:sldId id="334" r:id="rId8"/>
    <p:sldId id="261" r:id="rId9"/>
    <p:sldId id="258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3" r:id="rId22"/>
    <p:sldId id="331" r:id="rId23"/>
    <p:sldId id="339" r:id="rId24"/>
    <p:sldId id="276" r:id="rId25"/>
    <p:sldId id="277" r:id="rId26"/>
    <p:sldId id="280" r:id="rId27"/>
    <p:sldId id="329" r:id="rId28"/>
    <p:sldId id="281" r:id="rId29"/>
    <p:sldId id="327" r:id="rId30"/>
    <p:sldId id="326" r:id="rId31"/>
    <p:sldId id="296" r:id="rId32"/>
    <p:sldId id="325" r:id="rId33"/>
    <p:sldId id="324" r:id="rId34"/>
    <p:sldId id="340" r:id="rId35"/>
    <p:sldId id="282" r:id="rId36"/>
    <p:sldId id="332" r:id="rId37"/>
    <p:sldId id="287" r:id="rId38"/>
    <p:sldId id="289" r:id="rId39"/>
    <p:sldId id="291" r:id="rId40"/>
    <p:sldId id="292" r:id="rId41"/>
    <p:sldId id="293" r:id="rId42"/>
    <p:sldId id="290" r:id="rId43"/>
    <p:sldId id="298" r:id="rId44"/>
    <p:sldId id="315" r:id="rId45"/>
    <p:sldId id="341" r:id="rId46"/>
    <p:sldId id="314" r:id="rId47"/>
    <p:sldId id="288" r:id="rId48"/>
    <p:sldId id="294" r:id="rId49"/>
    <p:sldId id="295" r:id="rId50"/>
    <p:sldId id="307" r:id="rId51"/>
    <p:sldId id="299" r:id="rId52"/>
    <p:sldId id="300" r:id="rId53"/>
    <p:sldId id="297" r:id="rId54"/>
    <p:sldId id="311" r:id="rId55"/>
    <p:sldId id="312" r:id="rId56"/>
    <p:sldId id="313" r:id="rId57"/>
    <p:sldId id="304" r:id="rId58"/>
    <p:sldId id="301" r:id="rId59"/>
    <p:sldId id="305" r:id="rId60"/>
    <p:sldId id="308" r:id="rId61"/>
    <p:sldId id="342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07/19/2017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07/19/2017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Omaha, NE </a:t>
            </a:r>
            <a:r>
              <a:rPr lang="en-US" dirty="0"/>
              <a:t>– July </a:t>
            </a:r>
            <a:r>
              <a:rPr lang="en-US" dirty="0" smtClean="0"/>
              <a:t>22,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'WI'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5,509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5,509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67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67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416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0" y="1344563"/>
            <a:ext cx="5699369" cy="3797205"/>
          </a:xfrm>
          <a:prstGeom prst="rect">
            <a:avLst/>
          </a:prstGeom>
        </p:spPr>
      </p:pic>
      <p:sp>
        <p:nvSpPr>
          <p:cNvPr id="5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554362" cy="720000"/>
          </a:xfrm>
        </p:spPr>
        <p:txBody>
          <a:bodyPr/>
          <a:lstStyle/>
          <a:p>
            <a:r>
              <a:rPr lang="en-US" dirty="0" smtClean="0"/>
              <a:t>University of Nebraska at Omaha</a:t>
            </a:r>
            <a:endParaRPr lang="en-US" dirty="0"/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4630975" cy="468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Special thanks to UNO and the College of Business Administration for this awesome facility!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3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497212" cy="720000"/>
          </a:xfrm>
        </p:spPr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98" y="1965908"/>
            <a:ext cx="33401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3" y="4147795"/>
            <a:ext cx="27559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5" y="4335400"/>
            <a:ext cx="25400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43" y="3461053"/>
            <a:ext cx="2209800" cy="44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71275</TotalTime>
  <Words>4416</Words>
  <Application>Microsoft Office PowerPoint</Application>
  <PresentationFormat>On-screen Show (4:3)</PresentationFormat>
  <Paragraphs>787</Paragraphs>
  <Slides>65</Slides>
  <Notes>23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University of Nebraska at Omaha</vt:lpstr>
      <vt:lpstr>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301</cp:revision>
  <dcterms:created xsi:type="dcterms:W3CDTF">2011-08-19T20:30:49Z</dcterms:created>
  <dcterms:modified xsi:type="dcterms:W3CDTF">2017-07-19T15:38:01Z</dcterms:modified>
</cp:coreProperties>
</file>