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339" r:id="rId22"/>
    <p:sldId id="276" r:id="rId23"/>
    <p:sldId id="277" r:id="rId24"/>
    <p:sldId id="280" r:id="rId25"/>
    <p:sldId id="329" r:id="rId26"/>
    <p:sldId id="281" r:id="rId27"/>
    <p:sldId id="327" r:id="rId28"/>
    <p:sldId id="326" r:id="rId29"/>
    <p:sldId id="333" r:id="rId30"/>
    <p:sldId id="296" r:id="rId31"/>
    <p:sldId id="325" r:id="rId32"/>
    <p:sldId id="324" r:id="rId33"/>
    <p:sldId id="340" r:id="rId34"/>
    <p:sldId id="282" r:id="rId35"/>
    <p:sldId id="332" r:id="rId36"/>
    <p:sldId id="287" r:id="rId37"/>
    <p:sldId id="289" r:id="rId38"/>
    <p:sldId id="291" r:id="rId39"/>
    <p:sldId id="292" r:id="rId40"/>
    <p:sldId id="293" r:id="rId41"/>
    <p:sldId id="290" r:id="rId42"/>
    <p:sldId id="315" r:id="rId43"/>
    <p:sldId id="314" r:id="rId44"/>
    <p:sldId id="298" r:id="rId45"/>
    <p:sldId id="288" r:id="rId46"/>
    <p:sldId id="294" r:id="rId47"/>
    <p:sldId id="295" r:id="rId48"/>
    <p:sldId id="307" r:id="rId49"/>
    <p:sldId id="299" r:id="rId50"/>
    <p:sldId id="300" r:id="rId51"/>
    <p:sldId id="297" r:id="rId52"/>
    <p:sldId id="311" r:id="rId53"/>
    <p:sldId id="312" r:id="rId54"/>
    <p:sldId id="313" r:id="rId55"/>
    <p:sldId id="304" r:id="rId56"/>
    <p:sldId id="301" r:id="rId57"/>
    <p:sldId id="305" r:id="rId58"/>
    <p:sldId id="308" r:id="rId59"/>
    <p:sldId id="306" r:id="rId60"/>
    <p:sldId id="279" r:id="rId61"/>
    <p:sldId id="302" r:id="rId62"/>
    <p:sldId id="303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Madison, WI – April 8</a:t>
            </a:r>
            <a:r>
              <a:rPr lang="en-US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</a:t>
                      </a:r>
                      <a:r>
                        <a:rPr lang="en-US" dirty="0"/>
                        <a:t>predicate match, output left row +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inner,</a:t>
                      </a:r>
                      <a:r>
                        <a:rPr lang="en-US" baseline="0" dirty="0"/>
                        <a:t> but i</a:t>
                      </a:r>
                      <a:r>
                        <a:rPr lang="en-US" dirty="0"/>
                        <a:t>f no</a:t>
                      </a:r>
                      <a:r>
                        <a:rPr lang="en-US" baseline="0" dirty="0"/>
                        <a:t> predicate match</a:t>
                      </a:r>
                      <a:r>
                        <a:rPr lang="en-US" dirty="0"/>
                        <a:t>, output left row + NULL placeholders for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left, but if no predicate match in right, output NULL</a:t>
                      </a:r>
                      <a:r>
                        <a:rPr lang="en-US" baseline="0" dirty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Cartesian /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ross (m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each</a:t>
                      </a:r>
                      <a:r>
                        <a:rPr lang="en-US" baseline="0" dirty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left row once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anti-semi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left row once if no predicate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26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2"/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763349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Deeper understanding: write better queries!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147412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Simplification*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 (</a:t>
            </a:r>
            <a:r>
              <a:rPr lang="en-US" dirty="0" err="1"/>
              <a:t>nullability</a:t>
            </a:r>
            <a:r>
              <a:rPr lang="en-US"/>
              <a:t>, constraints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pPr lvl="2"/>
            <a:r>
              <a:rPr lang="en-US" dirty="0"/>
              <a:t>Extensive use of heuristics to prune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updates, constraint management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Window functions, 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71090</TotalTime>
  <Words>4887</Words>
  <Application>Microsoft Office PowerPoint</Application>
  <PresentationFormat>On-screen Show (4:3)</PresentationFormat>
  <Paragraphs>770</Paragraphs>
  <Slides>62</Slides>
  <Notes>23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282</cp:revision>
  <dcterms:created xsi:type="dcterms:W3CDTF">2011-08-19T20:30:49Z</dcterms:created>
  <dcterms:modified xsi:type="dcterms:W3CDTF">2017-03-14T10:02:24Z</dcterms:modified>
</cp:coreProperties>
</file>