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(</a:t>
            </a:r>
            <a:r>
              <a:rPr lang="en-US" dirty="0" err="1"/>
              <a:t>nullability</a:t>
            </a:r>
            <a:r>
              <a:rPr lang="en-US"/>
              <a:t>, constraints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</a:t>
            </a:r>
            <a:r>
              <a:rPr lang="en-US"/>
              <a:t>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71068</TotalTime>
  <Words>4883</Words>
  <Application>Microsoft Office PowerPoint</Application>
  <PresentationFormat>On-screen Show (4:3)</PresentationFormat>
  <Paragraphs>770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280</cp:revision>
  <dcterms:created xsi:type="dcterms:W3CDTF">2011-08-19T20:30:49Z</dcterms:created>
  <dcterms:modified xsi:type="dcterms:W3CDTF">2017-03-14T09:38:30Z</dcterms:modified>
</cp:coreProperties>
</file>