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5742432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'IN'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5,963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5,963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15984" cy="42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4936</Words>
  <Application>Microsoft Office PowerPoint</Application>
  <PresentationFormat>Custom</PresentationFormat>
  <Paragraphs>813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62</cp:revision>
  <dcterms:created xsi:type="dcterms:W3CDTF">2011-08-19T20:30:49Z</dcterms:created>
  <dcterms:modified xsi:type="dcterms:W3CDTF">2018-07-31T01:18:57Z</dcterms:modified>
</cp:coreProperties>
</file>