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sldIdLst>
    <p:sldId id="263" r:id="rId2"/>
    <p:sldId id="333" r:id="rId3"/>
    <p:sldId id="267" r:id="rId4"/>
    <p:sldId id="334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331" r:id="rId33"/>
    <p:sldId id="332" r:id="rId34"/>
    <p:sldId id="296" r:id="rId35"/>
    <p:sldId id="329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7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32" y="216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1F01ED-5F4B-487C-88E1-CC151195F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04" y="469087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'CA'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'TN'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12,355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5,345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SQL Saturday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Enjoy this day of 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 sure to visit and thank the sponsors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 sure to thank the organizer and volunteers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Take time to NETWORK with others. That’s what this is really all about!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Act professionally and treat others with respect (like this was a work environment)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56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509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5DD2E7-84AE-4D46-BD53-6BF54776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53312"/>
            <a:ext cx="8903532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516" y="1512041"/>
            <a:ext cx="8364833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 / permissions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1766F-A32D-49FA-9DA7-C0CFA14D8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055868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 (Horizontal)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027" y="2961829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FC3B4-8085-4308-B0C9-0D2ABB87B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995470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027" y="3069239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50DD2-96BE-4D77-A5AB-566C1E5AD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995470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4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</a:t>
            </a:r>
            <a:r>
              <a:rPr lang="en-US"/>
              <a:t>vs 2014+ </a:t>
            </a:r>
            <a:r>
              <a:rPr lang="en-US" dirty="0"/>
              <a:t>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44878" y="47572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503399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10422561" y="96133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</a:t>
            </a:r>
            <a:r>
              <a:rPr lang="en-US" dirty="0"/>
              <a:t>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43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4952</Words>
  <Application>Microsoft Office PowerPoint</Application>
  <PresentationFormat>Custom</PresentationFormat>
  <Paragraphs>810</Paragraphs>
  <Slides>66</Slides>
  <Notes>23</Notes>
  <HiddenSlides>26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</vt:lpstr>
      <vt:lpstr>Calibri</vt:lpstr>
      <vt:lpstr>Cambria Math</vt:lpstr>
      <vt:lpstr>Century Gothic</vt:lpstr>
      <vt:lpstr>Consolas</vt:lpstr>
      <vt:lpstr>Times New Roman</vt:lpstr>
      <vt:lpstr>Wingdings</vt:lpstr>
      <vt:lpstr>SQLSatOslo 2016</vt:lpstr>
      <vt:lpstr>Image</vt:lpstr>
      <vt:lpstr>Brian Hansen brian@tf3604.com @tf3604</vt:lpstr>
      <vt:lpstr>Welcome to SQL Saturday</vt:lpstr>
      <vt:lpstr>About This Session</vt:lpstr>
      <vt:lpstr>Goals of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Example Parse Tree (Horizontal)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102</cp:revision>
  <dcterms:created xsi:type="dcterms:W3CDTF">2011-08-19T20:30:49Z</dcterms:created>
  <dcterms:modified xsi:type="dcterms:W3CDTF">2020-06-11T01:20:24Z</dcterms:modified>
</cp:coreProperties>
</file>