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333" r:id="rId30"/>
    <p:sldId id="296" r:id="rId31"/>
    <p:sldId id="325" r:id="rId32"/>
    <p:sldId id="324" r:id="rId33"/>
    <p:sldId id="340" r:id="rId34"/>
    <p:sldId id="282" r:id="rId35"/>
    <p:sldId id="332" r:id="rId36"/>
    <p:sldId id="287" r:id="rId37"/>
    <p:sldId id="289" r:id="rId38"/>
    <p:sldId id="291" r:id="rId39"/>
    <p:sldId id="292" r:id="rId40"/>
    <p:sldId id="293" r:id="rId41"/>
    <p:sldId id="290" r:id="rId42"/>
    <p:sldId id="298" r:id="rId43"/>
    <p:sldId id="315" r:id="rId44"/>
    <p:sldId id="341" r:id="rId45"/>
    <p:sldId id="314" r:id="rId46"/>
    <p:sldId id="288" r:id="rId47"/>
    <p:sldId id="294" r:id="rId48"/>
    <p:sldId id="295" r:id="rId49"/>
    <p:sldId id="307" r:id="rId50"/>
    <p:sldId id="299" r:id="rId51"/>
    <p:sldId id="300" r:id="rId52"/>
    <p:sldId id="297" r:id="rId53"/>
    <p:sldId id="311" r:id="rId54"/>
    <p:sldId id="312" r:id="rId55"/>
    <p:sldId id="313" r:id="rId56"/>
    <p:sldId id="304" r:id="rId57"/>
    <p:sldId id="301" r:id="rId58"/>
    <p:sldId id="305" r:id="rId59"/>
    <p:sldId id="308" r:id="rId60"/>
    <p:sldId id="342" r:id="rId61"/>
    <p:sldId id="306" r:id="rId62"/>
    <p:sldId id="279" r:id="rId63"/>
    <p:sldId id="302" r:id="rId64"/>
    <p:sldId id="303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03/27/2017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03/27/2017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Madison, WI – April 8</a:t>
            </a:r>
            <a:r>
              <a:rPr lang="en-US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</a:t>
            </a:r>
            <a:r>
              <a:rPr lang="en-US" sz="3000" dirty="0" smtClean="0"/>
              <a:t>'WI'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5,509 </a:t>
            </a:r>
            <a:r>
              <a:rPr lang="en-US" sz="3000" dirty="0"/>
              <a:t>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5,509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67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</a:t>
            </a:r>
            <a:r>
              <a:rPr lang="en-US" sz="3000" dirty="0" smtClean="0"/>
              <a:t>67 </a:t>
            </a:r>
            <a:r>
              <a:rPr lang="en-US" sz="3000" dirty="0"/>
              <a:t>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2752" cy="41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an additional skill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85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Simplification (heuristic rewrites, not cost-based)</a:t>
            </a:r>
            <a:endParaRPr lang="en-US" dirty="0"/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 smtClean="0"/>
              <a:t>Retrieve </a:t>
            </a:r>
            <a:r>
              <a:rPr lang="en-US" dirty="0"/>
              <a:t>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 smtClean="0"/>
              <a:t>(keys, </a:t>
            </a:r>
            <a:r>
              <a:rPr lang="en-US" sz="2400" dirty="0" err="1" smtClean="0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=""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=""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the Optimizer Dig a Bit Deeper?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 smtClean="0"/>
              <a:t>Trace flag 8780:</a:t>
            </a:r>
          </a:p>
          <a:p>
            <a:pPr lvl="1"/>
            <a:r>
              <a:rPr lang="en-US" dirty="0" smtClean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Very often still won’t come up with a different (or better) plan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=""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=""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=""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=""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75307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(SQL 2014 CE) and </a:t>
                      </a:r>
                      <a:r>
                        <a:rPr lang="en-US" i="1" baseline="0" dirty="0" smtClean="0"/>
                        <a:t>lots</a:t>
                      </a:r>
                      <a:r>
                        <a:rPr lang="en-US" i="0" baseline="0" dirty="0" smtClean="0"/>
                        <a:t> of other info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=""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=""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query processor more “time” to </a:t>
                      </a:r>
                      <a:r>
                        <a:rPr lang="en-US" smtClean="0"/>
                        <a:t>optimize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(fully loaded) (SQL 7 CE only)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9292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statistics</a:t>
                      </a:r>
                      <a:r>
                        <a:rPr lang="en-US" baseline="0" dirty="0" smtClean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</a:t>
            </a:r>
            <a:r>
              <a:rPr lang="en-US" dirty="0" smtClean="0"/>
              <a:t>11</a:t>
            </a:r>
          </a:p>
          <a:p>
            <a:pPr lvl="1"/>
            <a:r>
              <a:rPr lang="en-US" dirty="0" err="1" smtClean="0">
                <a:hlinkClick r:id="rId8"/>
              </a:rPr>
              <a:t>SQLBits</a:t>
            </a:r>
            <a:r>
              <a:rPr lang="en-US" smtClean="0">
                <a:hlinkClick r:id="rId8"/>
              </a:rPr>
              <a:t> </a:t>
            </a:r>
            <a:r>
              <a:rPr lang="en-US" dirty="0" smtClean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=""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=""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'WI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71256</TotalTime>
  <Words>4397</Words>
  <Application>Microsoft Office PowerPoint</Application>
  <PresentationFormat>On-screen Show (4:3)</PresentationFormat>
  <Paragraphs>785</Paragraphs>
  <Slides>64</Slides>
  <Notes>23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Plan Cache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294</cp:revision>
  <dcterms:created xsi:type="dcterms:W3CDTF">2011-08-19T20:30:49Z</dcterms:created>
  <dcterms:modified xsi:type="dcterms:W3CDTF">2017-03-27T16:01:30Z</dcterms:modified>
</cp:coreProperties>
</file>