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263" r:id="rId2"/>
    <p:sldId id="333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331" r:id="rId32"/>
    <p:sldId id="332" r:id="rId33"/>
    <p:sldId id="296" r:id="rId34"/>
    <p:sldId id="329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7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660" y="114"/>
      </p:cViewPr>
      <p:guideLst>
        <p:guide orient="horz" pos="2041"/>
        <p:guide pos="36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9418-78E7-4BDB-B155-A3B05B0B269E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00010-6DB5-49B0-AB34-0C45A183D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21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17924" y="2957384"/>
            <a:ext cx="2642995" cy="626075"/>
          </a:xfrm>
          <a:prstGeom prst="rect">
            <a:avLst/>
          </a:prstGeom>
          <a:noFill/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1964601"/>
          </a:xfrm>
        </p:spPr>
        <p:txBody>
          <a:bodyPr/>
          <a:lstStyle/>
          <a:p>
            <a:r>
              <a:rPr lang="en-US" sz="6000" dirty="0"/>
              <a:t>Get Your Optimizer to Give up All Its Secrets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10800218" cy="2339975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1F01ED-5F4B-487C-88E1-CC151195F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504" y="469087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'MO'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'TN'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12,355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5,345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61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61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61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SQL Saturday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Enjoy this day of learning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 sure to visit and thank the sponsors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 sure to thank the organizer and volunteers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Take time to NETWORK with others. That’s what this is really all about!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Act professionally and treat others with respect (like this was a work environment)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56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509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Heap vs clustered index vs non-clustered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vs unordered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922" y="1636291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431" y="1636291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02" y="223874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23" y="223874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84" y="2938668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425" y="2927299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Nested loops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Stream 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 aggregate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43" y="3066411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29" y="2588376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4" y="2058816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00" y="4142920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00" y="4581831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76" y="5733140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1353312"/>
            <a:ext cx="9002440" cy="423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516" y="1512041"/>
            <a:ext cx="8364833" cy="1930116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 / permissions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038" y="5803084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this session is not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An end-to-end optimizer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performance tuning session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Goals of this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20567" cy="5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 (Horizontal)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027" y="2961829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4566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3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027" y="3069239"/>
            <a:ext cx="3807453" cy="276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4566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44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  <p:sp>
        <p:nvSpPr>
          <p:cNvPr id="4" name="Oval 3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Query Trees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038" y="1320035"/>
          <a:ext cx="10253953" cy="3046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8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Trace Flag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Result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extra information to “Messages” tab in SSMS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288956BB-07D3-4CC6-9672-5331BA02A25A}"/>
              </a:ext>
            </a:extLst>
          </p:cNvPr>
          <p:cNvSpPr/>
          <p:nvPr/>
        </p:nvSpPr>
        <p:spPr>
          <a:xfrm>
            <a:off x="9329530" y="159026"/>
            <a:ext cx="618867" cy="5121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20754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Simplification (heuristic rewrites, not cost-based)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 queries, remove redundancies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Subqueries to joins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Predicate pushdown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table removal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Retrieve statistics; do cardinality estimation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Create / update auto stats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7 </a:t>
            </a:r>
            <a:r>
              <a:rPr lang="en-US"/>
              <a:t>vs 2014+ </a:t>
            </a:r>
            <a:r>
              <a:rPr lang="en-US" dirty="0"/>
              <a:t>CE engine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Trivial plan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44878" y="47572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578960" y="138913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1749" y="219510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Search phases 0 through 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0: “Transaction Processing”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Simple, basic tests;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1: “Quick Plan”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More rules, parallel exploration;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2: “Full Optimization”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Full set of rules; usually exits on timeout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Extensive use of heuristics to prune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10094513" y="5464718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“Every possible execution plan that achieves the directive of a given query”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be an enormous number of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Consider:</a:t>
            </a:r>
          </a:p>
          <a:p>
            <a:pPr marL="954033"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54033" lvl="2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40" y="350064"/>
            <a:ext cx="90822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 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So far we’ve only considered “left-deep”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also “bushy”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(2n-2)!/(n-1)!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19" y="1315138"/>
            <a:ext cx="5256333" cy="13860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Trace flag 8780: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645336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Indicates improvement from phase to phase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0 to 1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1 to 2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Value that is &gt;= 0 and &lt; 1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0 indicates no improvement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Approaching 1 indicates significant improvement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 (may be a sub-branch of the full query): the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logical operations: the substitute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10578960" y="507146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physical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Properties associated with parse tree nodes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on column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 rules may cause certain properties to be enforced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10422561" y="96133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Memory grants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Costing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Cold cache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Sequential vs random I/O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But not the nature of the I/O subsystem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CPU costs, core count, available memory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Cardinality estimator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:a16="http://schemas.microsoft.com/office/drawing/2014/main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:a16="http://schemas.microsoft.com/office/drawing/2014/main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associativity: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</a:t>
            </a:r>
            <a:r>
              <a:rPr lang="en-US" dirty="0"/>
              <a:t>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7" y="1426583"/>
            <a:ext cx="7776210" cy="1025459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commutativity: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137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TRACEON / TRACEOFF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RULEON / RULEOFF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SHOWOFFRULES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sys.dm_exec_query_optimizer_info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Refinement of the Volcano Optimizer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Basis for rewritten optimizer in SQL Server 7.0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Paul White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SQLBits</a:t>
            </a:r>
            <a:r>
              <a:rPr lang="en-US" dirty="0">
                <a:hlinkClick r:id="rId8"/>
              </a:rPr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:a16="http://schemas.microsoft.com/office/drawing/2014/main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5174</Words>
  <Application>Microsoft Office PowerPoint</Application>
  <PresentationFormat>Custom</PresentationFormat>
  <Paragraphs>810</Paragraphs>
  <Slides>65</Slides>
  <Notes>23</Notes>
  <HiddenSlides>26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Calibri</vt:lpstr>
      <vt:lpstr>Cambria Math</vt:lpstr>
      <vt:lpstr>Century Gothic</vt:lpstr>
      <vt:lpstr>Consolas</vt:lpstr>
      <vt:lpstr>Wingdings</vt:lpstr>
      <vt:lpstr>SQLSatOslo 2016</vt:lpstr>
      <vt:lpstr>Image</vt:lpstr>
      <vt:lpstr>Brian Hansen brian@tf3604.com @tf3604</vt:lpstr>
      <vt:lpstr>Welcome to SQL Saturday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Example Parse Tree (Horizontal)</vt:lpstr>
      <vt:lpstr>Query Tree</vt:lpstr>
      <vt:lpstr>Logical Plans </vt:lpstr>
      <vt:lpstr>Showing Query Trees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100</cp:revision>
  <dcterms:created xsi:type="dcterms:W3CDTF">2011-08-19T20:30:49Z</dcterms:created>
  <dcterms:modified xsi:type="dcterms:W3CDTF">2020-06-07T15:21:55Z</dcterms:modified>
</cp:coreProperties>
</file>