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60" y="114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'MO'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12,355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5,345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SQL Saturday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this day 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2440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20567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5174</Words>
  <Application>Microsoft Office PowerPoint</Application>
  <PresentationFormat>Custom</PresentationFormat>
  <Paragraphs>811</Paragraphs>
  <Slides>65</Slides>
  <Notes>23</Notes>
  <HiddenSlides>25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93</cp:revision>
  <dcterms:created xsi:type="dcterms:W3CDTF">2011-08-19T20:30:49Z</dcterms:created>
  <dcterms:modified xsi:type="dcterms:W3CDTF">2020-06-07T12:43:40Z</dcterms:modified>
</cp:coreProperties>
</file>