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28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3" r:id="rId25"/>
    <p:sldId id="324" r:id="rId26"/>
    <p:sldId id="275" r:id="rId27"/>
    <p:sldId id="276" r:id="rId28"/>
    <p:sldId id="277" r:id="rId29"/>
    <p:sldId id="280" r:id="rId30"/>
    <p:sldId id="329" r:id="rId31"/>
    <p:sldId id="281" r:id="rId32"/>
    <p:sldId id="327" r:id="rId33"/>
    <p:sldId id="326" r:id="rId34"/>
    <p:sldId id="282" r:id="rId35"/>
    <p:sldId id="287" r:id="rId36"/>
    <p:sldId id="289" r:id="rId37"/>
    <p:sldId id="291" r:id="rId38"/>
    <p:sldId id="292" r:id="rId39"/>
    <p:sldId id="293" r:id="rId40"/>
    <p:sldId id="290" r:id="rId41"/>
    <p:sldId id="283" r:id="rId42"/>
    <p:sldId id="284" r:id="rId43"/>
    <p:sldId id="315" r:id="rId44"/>
    <p:sldId id="314" r:id="rId45"/>
    <p:sldId id="298" r:id="rId46"/>
    <p:sldId id="288" r:id="rId47"/>
    <p:sldId id="286" r:id="rId48"/>
    <p:sldId id="294" r:id="rId49"/>
    <p:sldId id="295" r:id="rId50"/>
    <p:sldId id="307" r:id="rId51"/>
    <p:sldId id="299" r:id="rId52"/>
    <p:sldId id="300" r:id="rId53"/>
    <p:sldId id="296" r:id="rId54"/>
    <p:sldId id="325" r:id="rId55"/>
    <p:sldId id="297" r:id="rId56"/>
    <p:sldId id="311" r:id="rId57"/>
    <p:sldId id="312" r:id="rId58"/>
    <p:sldId id="313" r:id="rId59"/>
    <p:sldId id="304" r:id="rId60"/>
    <p:sldId id="301" r:id="rId61"/>
    <p:sldId id="305" r:id="rId62"/>
    <p:sldId id="308" r:id="rId63"/>
    <p:sldId id="306" r:id="rId64"/>
    <p:sldId id="279" r:id="rId65"/>
    <p:sldId id="302" r:id="rId66"/>
    <p:sldId id="30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8/11/2016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7651" y="5876925"/>
            <a:ext cx="6877050" cy="77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Oklahoma City, OK – August 27,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" y="314325"/>
            <a:ext cx="9117027" cy="42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'OK'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‘OK’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8,612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4,409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Oklahoma City, OK – August 27,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25576"/>
            <a:ext cx="7475207" cy="46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70582</TotalTime>
  <Words>4365</Words>
  <Application>Microsoft Office PowerPoint</Application>
  <PresentationFormat>On-screen Show (4:3)</PresentationFormat>
  <Paragraphs>773</Paragraphs>
  <Slides>66</Slides>
  <Notes>26</Notes>
  <HiddenSlides>22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PowerPoint Presentation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Query Tree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212</cp:revision>
  <dcterms:created xsi:type="dcterms:W3CDTF">2011-08-19T20:30:49Z</dcterms:created>
  <dcterms:modified xsi:type="dcterms:W3CDTF">2016-08-11T12:14:00Z</dcterms:modified>
</cp:coreProperties>
</file>