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22" r:id="rId3"/>
    <p:sldId id="259" r:id="rId4"/>
    <p:sldId id="317" r:id="rId5"/>
    <p:sldId id="260" r:id="rId6"/>
    <p:sldId id="309" r:id="rId7"/>
    <p:sldId id="318" r:id="rId8"/>
    <p:sldId id="319" r:id="rId9"/>
    <p:sldId id="320" r:id="rId10"/>
    <p:sldId id="321" r:id="rId11"/>
    <p:sldId id="261" r:id="rId12"/>
    <p:sldId id="25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82" r:id="rId30"/>
    <p:sldId id="287" r:id="rId31"/>
    <p:sldId id="289" r:id="rId32"/>
    <p:sldId id="291" r:id="rId33"/>
    <p:sldId id="292" r:id="rId34"/>
    <p:sldId id="293" r:id="rId35"/>
    <p:sldId id="290" r:id="rId36"/>
    <p:sldId id="283" r:id="rId37"/>
    <p:sldId id="284" r:id="rId38"/>
    <p:sldId id="315" r:id="rId39"/>
    <p:sldId id="314" r:id="rId40"/>
    <p:sldId id="298" r:id="rId41"/>
    <p:sldId id="288" r:id="rId42"/>
    <p:sldId id="286" r:id="rId43"/>
    <p:sldId id="294" r:id="rId44"/>
    <p:sldId id="295" r:id="rId45"/>
    <p:sldId id="307" r:id="rId46"/>
    <p:sldId id="299" r:id="rId47"/>
    <p:sldId id="300" r:id="rId48"/>
    <p:sldId id="296" r:id="rId49"/>
    <p:sldId id="310" r:id="rId50"/>
    <p:sldId id="297" r:id="rId51"/>
    <p:sldId id="311" r:id="rId52"/>
    <p:sldId id="312" r:id="rId53"/>
    <p:sldId id="313" r:id="rId54"/>
    <p:sldId id="304" r:id="rId55"/>
    <p:sldId id="301" r:id="rId56"/>
    <p:sldId id="316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99" d="100"/>
          <a:sy n="99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7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7/12/2016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Sioux Falls, SD – July 23, 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TF3604?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“TF” means but not 3604 specifically.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A random sequence of </a:t>
            </a:r>
            <a:r>
              <a:rPr lang="en-US" dirty="0" err="1"/>
              <a:t>alphanumerics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7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R1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3: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R2 joined to Customer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'SD'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‘SD’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1,961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1,472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6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8" y="1102183"/>
            <a:ext cx="6718564" cy="4942392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/>
        </p:nvSpPr>
        <p:spPr>
          <a:xfrm>
            <a:off x="211755" y="167398"/>
            <a:ext cx="8566485" cy="84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Please remember to thank our sponsors!</a:t>
            </a:r>
          </a:p>
        </p:txBody>
      </p:sp>
    </p:spTree>
    <p:extLst>
      <p:ext uri="{BB962C8B-B14F-4D97-AF65-F5344CB8AC3E}">
        <p14:creationId xmlns:p14="http://schemas.microsoft.com/office/powerpoint/2010/main" val="415555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'SD'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'SD'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48" y="1417320"/>
            <a:ext cx="5718472" cy="45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58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logical processing order?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understand what it is and could give a general explanation to someone else.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have heard of it before.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logical processing order?</a:t>
            </a:r>
          </a:p>
        </p:txBody>
      </p:sp>
    </p:spTree>
    <p:extLst>
      <p:ext uri="{BB962C8B-B14F-4D97-AF65-F5344CB8AC3E}">
        <p14:creationId xmlns:p14="http://schemas.microsoft.com/office/powerpoint/2010/main" val="21279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query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query tree?</a:t>
            </a:r>
          </a:p>
        </p:txBody>
      </p:sp>
    </p:spTree>
    <p:extLst>
      <p:ext uri="{BB962C8B-B14F-4D97-AF65-F5344CB8AC3E}">
        <p14:creationId xmlns:p14="http://schemas.microsoft.com/office/powerpoint/2010/main" val="1392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39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is a memo structure in SQL Server?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97174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and how to get SQL Server to show it.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71456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I know what it is but I don’t know how to see it in SQL Server.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745738"/>
            <a:ext cx="8229600" cy="981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/>
              <a:t>What is a memo?</a:t>
            </a:r>
          </a:p>
        </p:txBody>
      </p:sp>
    </p:spTree>
    <p:extLst>
      <p:ext uri="{BB962C8B-B14F-4D97-AF65-F5344CB8AC3E}">
        <p14:creationId xmlns:p14="http://schemas.microsoft.com/office/powerpoint/2010/main" val="426896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64259</TotalTime>
  <Words>4013</Words>
  <Application>Microsoft Office PowerPoint</Application>
  <PresentationFormat>On-screen Show (4:3)</PresentationFormat>
  <Paragraphs>713</Paragraphs>
  <Slides>62</Slides>
  <Notes>20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PowerPoint Presentation</vt:lpstr>
      <vt:lpstr>Brian Hansen</vt:lpstr>
      <vt:lpstr>About This Session</vt:lpstr>
      <vt:lpstr>Agenda</vt:lpstr>
      <vt:lpstr>A Word of Warning</vt:lpstr>
      <vt:lpstr>Poll (1 of 4)</vt:lpstr>
      <vt:lpstr>Poll (2 of 4)</vt:lpstr>
      <vt:lpstr>Poll (3 of 4)</vt:lpstr>
      <vt:lpstr>Poll (4 of 4)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Smart Optimization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Questions?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189</cp:revision>
  <dcterms:created xsi:type="dcterms:W3CDTF">2011-08-19T20:30:49Z</dcterms:created>
  <dcterms:modified xsi:type="dcterms:W3CDTF">2016-07-19T19:51:35Z</dcterms:modified>
</cp:coreProperties>
</file>