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0" y="49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198290-D063-4801-915B-F9696DE8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65" y="4691063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'TN'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13,149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5,542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70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70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70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4356</Words>
  <Application>Microsoft Office PowerPoint</Application>
  <PresentationFormat>Custom</PresentationFormat>
  <Paragraphs>814</Paragraphs>
  <Slides>65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83</cp:revision>
  <dcterms:created xsi:type="dcterms:W3CDTF">2011-08-19T20:30:49Z</dcterms:created>
  <dcterms:modified xsi:type="dcterms:W3CDTF">2019-09-10T14:55:07Z</dcterms:modified>
</cp:coreProperties>
</file>