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296" r:id="rId30"/>
    <p:sldId id="325" r:id="rId31"/>
    <p:sldId id="324" r:id="rId32"/>
    <p:sldId id="340" r:id="rId33"/>
    <p:sldId id="282" r:id="rId34"/>
    <p:sldId id="332" r:id="rId35"/>
    <p:sldId id="287" r:id="rId36"/>
    <p:sldId id="289" r:id="rId37"/>
    <p:sldId id="291" r:id="rId38"/>
    <p:sldId id="292" r:id="rId39"/>
    <p:sldId id="293" r:id="rId40"/>
    <p:sldId id="290" r:id="rId41"/>
    <p:sldId id="298" r:id="rId42"/>
    <p:sldId id="315" r:id="rId43"/>
    <p:sldId id="341" r:id="rId44"/>
    <p:sldId id="314" r:id="rId45"/>
    <p:sldId id="288" r:id="rId46"/>
    <p:sldId id="294" r:id="rId47"/>
    <p:sldId id="295" r:id="rId48"/>
    <p:sldId id="307" r:id="rId49"/>
    <p:sldId id="299" r:id="rId50"/>
    <p:sldId id="300" r:id="rId51"/>
    <p:sldId id="297" r:id="rId52"/>
    <p:sldId id="311" r:id="rId53"/>
    <p:sldId id="312" r:id="rId54"/>
    <p:sldId id="313" r:id="rId55"/>
    <p:sldId id="304" r:id="rId56"/>
    <p:sldId id="301" r:id="rId57"/>
    <p:sldId id="305" r:id="rId58"/>
    <p:sldId id="308" r:id="rId59"/>
    <p:sldId id="342" r:id="rId60"/>
    <p:sldId id="306" r:id="rId61"/>
    <p:sldId id="279" r:id="rId62"/>
    <p:sldId id="302" r:id="rId63"/>
    <p:sldId id="30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07/18/2017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07/18/2017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07/18/2017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07/18/2017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07/18/2017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07/18/2017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07/18/2017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07/18/2017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Omaha, NE </a:t>
            </a:r>
            <a:r>
              <a:rPr lang="en-US" dirty="0"/>
              <a:t>– July </a:t>
            </a:r>
            <a:r>
              <a:rPr lang="en-US" dirty="0" smtClean="0"/>
              <a:t>22,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'WI'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5,509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5,509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67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67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417320"/>
            <a:ext cx="8304166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92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 (heuristic rewrites, not cost-based)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400" dirty="0"/>
              <a:t>(keys, </a:t>
            </a:r>
            <a:r>
              <a:rPr lang="en-US" sz="2400" dirty="0" err="1"/>
              <a:t>nullability</a:t>
            </a:r>
            <a:r>
              <a:rPr lang="en-US" sz="2400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2065114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/>
              <a:t>Trace flag 8780:</a:t>
            </a:r>
          </a:p>
          <a:p>
            <a:pPr lvl="1"/>
            <a:r>
              <a:rPr lang="en-US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30956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(SQL 2014 CE) and </a:t>
                      </a:r>
                      <a:r>
                        <a:rPr lang="en-US" i="1" baseline="0" dirty="0"/>
                        <a:t>lots</a:t>
                      </a:r>
                      <a:r>
                        <a:rPr lang="en-US" i="0" baseline="0" dirty="0"/>
                        <a:t> of other 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query processor more “time” to </a:t>
                      </a:r>
                      <a:r>
                        <a:rPr lang="en-US"/>
                        <a:t>optimize 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(fully loaded)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lvl="1"/>
            <a:r>
              <a:rPr lang="en-US" dirty="0" err="1">
                <a:hlinkClick r:id="rId8"/>
              </a:rPr>
              <a:t>SQLBits</a:t>
            </a:r>
            <a:r>
              <a:rPr lang="en-US">
                <a:hlinkClick r:id="rId8"/>
              </a:rPr>
              <a:t> </a:t>
            </a:r>
            <a:r>
              <a:rPr lang="en-US" dirty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71270</TotalTime>
  <Words>4395</Words>
  <Application>Microsoft Office PowerPoint</Application>
  <PresentationFormat>On-screen Show (4:3)</PresentationFormat>
  <Paragraphs>784</Paragraphs>
  <Slides>63</Slides>
  <Notes>23</Notes>
  <HiddenSlides>18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298</cp:revision>
  <dcterms:created xsi:type="dcterms:W3CDTF">2011-08-19T20:30:49Z</dcterms:created>
  <dcterms:modified xsi:type="dcterms:W3CDTF">2017-07-18T14:29:39Z</dcterms:modified>
</cp:coreProperties>
</file>