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263" r:id="rId2"/>
    <p:sldId id="330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331" r:id="rId32"/>
    <p:sldId id="332" r:id="rId33"/>
    <p:sldId id="296" r:id="rId34"/>
    <p:sldId id="329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7" autoAdjust="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90" y="492"/>
      </p:cViewPr>
      <p:guideLst>
        <p:guide orient="horz" pos="2041"/>
        <p:guide pos="36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9418-78E7-4BDB-B155-A3B05B0B269E}" type="datetimeFigureOut">
              <a:rPr lang="en-US" smtClean="0"/>
              <a:t>04/25/2019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00010-6DB5-49B0-AB34-0C45A183D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21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17924" y="2957384"/>
            <a:ext cx="2642995" cy="626075"/>
          </a:xfrm>
          <a:prstGeom prst="rect">
            <a:avLst/>
          </a:prstGeom>
          <a:noFill/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/>
              <a:t>Get Your Optimizer to Give up All Its Secrets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10800218" cy="2339975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0198290-D063-4801-915B-F9696DE86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065" y="4691063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smtClean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</a:t>
            </a:r>
            <a:r>
              <a:rPr lang="en-US" sz="2835" dirty="0" smtClean="0"/>
              <a:t>'AZ'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</a:t>
            </a:r>
            <a:r>
              <a:rPr lang="en-US" sz="2835" dirty="0" smtClean="0"/>
              <a:t>15,747 </a:t>
            </a:r>
            <a:r>
              <a:rPr lang="en-US" sz="2835" dirty="0"/>
              <a:t>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</a:t>
            </a:r>
            <a:r>
              <a:rPr lang="en-US" sz="2835" dirty="0" smtClean="0"/>
              <a:t>5,929 </a:t>
            </a:r>
            <a:r>
              <a:rPr lang="en-US" sz="2835" dirty="0"/>
              <a:t>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</a:t>
            </a:r>
            <a:r>
              <a:rPr lang="en-US" sz="2835" dirty="0" smtClean="0"/>
              <a:t>87 rows </a:t>
            </a:r>
            <a:r>
              <a:rPr lang="en-US" sz="2835" dirty="0"/>
              <a:t>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 </a:t>
            </a:r>
            <a:endParaRPr lang="en-US" sz="1701" dirty="0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</a:t>
            </a:r>
            <a:r>
              <a:rPr lang="en-US" sz="2835" dirty="0" smtClean="0"/>
              <a:t>87 </a:t>
            </a:r>
            <a:r>
              <a:rPr lang="en-US" sz="2835" dirty="0"/>
              <a:t>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 </a:t>
            </a:r>
            <a:endParaRPr lang="en-US" sz="1701" dirty="0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</a:t>
            </a:r>
            <a:r>
              <a:rPr lang="en-US" sz="2835" dirty="0" smtClean="0"/>
              <a:t>87 </a:t>
            </a:r>
            <a:r>
              <a:rPr lang="en-US" sz="2835" dirty="0"/>
              <a:t>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7367452" y="1528181"/>
            <a:ext cx="3831771" cy="366580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/>
              <a:t>20+ </a:t>
            </a:r>
            <a:r>
              <a:rPr lang="en-US" sz="2835" dirty="0"/>
              <a:t>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89" y="1907936"/>
            <a:ext cx="3740699" cy="720000"/>
          </a:xfrm>
        </p:spPr>
        <p:txBody>
          <a:bodyPr/>
          <a:lstStyle/>
          <a:p>
            <a:pPr algn="ctr"/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5093" y="3233117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62" y="3826507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62" y="3243600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6580" y="957531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110585" y="3738796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10586" y="3281454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275093" y="4208413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74562" y="5329280"/>
            <a:ext cx="1043307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342489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445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1353312"/>
            <a:ext cx="9008121" cy="423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9301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r>
              <a:rPr lang="en-US" sz="1512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32542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 (Horizontal)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027" y="2961829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55573" cy="34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027" y="3069239"/>
            <a:ext cx="3807453" cy="276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55573" cy="34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4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  <p:sp>
        <p:nvSpPr>
          <p:cNvPr id="4" name="Oval 3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Query Trees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61038" y="1320035"/>
          <a:ext cx="10253953" cy="3046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9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389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Trace Flag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Result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extra information to “Messages” tab in SSMS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="" xmlns:a16="http://schemas.microsoft.com/office/drawing/2014/main" id="{288956BB-07D3-4CC6-9672-5331BA02A25A}"/>
              </a:ext>
            </a:extLst>
          </p:cNvPr>
          <p:cNvSpPr/>
          <p:nvPr/>
        </p:nvSpPr>
        <p:spPr>
          <a:xfrm>
            <a:off x="9329530" y="159026"/>
            <a:ext cx="618867" cy="5121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207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vs 2014/2016 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44878" y="47572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="" xmlns:a16="http://schemas.microsoft.com/office/drawing/2014/main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=""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="" xmlns:a16="http://schemas.microsoft.com/office/drawing/2014/main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=""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 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10422561" y="96133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="" xmlns:a16="http://schemas.microsoft.com/office/drawing/2014/main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="" xmlns:a16="http://schemas.microsoft.com/office/drawing/2014/main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="" xmlns:a16="http://schemas.microsoft.com/office/drawing/2014/main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="" xmlns:a16="http://schemas.microsoft.com/office/drawing/2014/main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="" xmlns:a16="http://schemas.microsoft.com/office/drawing/2014/main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=""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</a:t>
            </a:r>
            <a:r>
              <a:rPr lang="en-US" dirty="0"/>
              <a:t>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="" xmlns:a16="http://schemas.microsoft.com/office/drawing/2014/main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="" xmlns:a16="http://schemas.microsoft.com/office/drawing/2014/main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="" xmlns:a16="http://schemas.microsoft.com/office/drawing/2014/main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="" xmlns:a16="http://schemas.microsoft.com/office/drawing/2014/main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="" xmlns:a16="http://schemas.microsoft.com/office/drawing/2014/main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="" xmlns:a16="http://schemas.microsoft.com/office/drawing/2014/main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="" xmlns:a16="http://schemas.microsoft.com/office/drawing/2014/main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137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="" xmlns:a16="http://schemas.microsoft.com/office/drawing/2014/main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="" xmlns:a16="http://schemas.microsoft.com/office/drawing/2014/main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="" xmlns:a16="http://schemas.microsoft.com/office/drawing/2014/main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=""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'AZ' </a:t>
            </a:r>
            <a:endParaRPr lang="en-US" sz="1701" dirty="0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4356</Words>
  <Application>Microsoft Office PowerPoint</Application>
  <PresentationFormat>Custom</PresentationFormat>
  <Paragraphs>814</Paragraphs>
  <Slides>65</Slides>
  <Notes>23</Notes>
  <HiddenSlides>15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Arial</vt:lpstr>
      <vt:lpstr>Calibri</vt:lpstr>
      <vt:lpstr>Cambria Math</vt:lpstr>
      <vt:lpstr>Consolas</vt:lpstr>
      <vt:lpstr>Segoe UI</vt:lpstr>
      <vt:lpstr>Times New Roman</vt:lpstr>
      <vt:lpstr>Wingdings</vt:lpstr>
      <vt:lpstr>SQLSatOslo 2016</vt:lpstr>
      <vt:lpstr>Image</vt:lpstr>
      <vt:lpstr>Brian Hansen brian@tf3604.com @tf3604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Example Parse Tree (Horizontal)</vt:lpstr>
      <vt:lpstr>Query Tree</vt:lpstr>
      <vt:lpstr>Logical Plans </vt:lpstr>
      <vt:lpstr>Showing Query Trees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79</cp:revision>
  <dcterms:created xsi:type="dcterms:W3CDTF">2011-08-19T20:30:49Z</dcterms:created>
  <dcterms:modified xsi:type="dcterms:W3CDTF">2019-04-25T15:26:20Z</dcterms:modified>
</cp:coreProperties>
</file>