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5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08/03/2017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 smtClean="0"/>
              <a:t>Get Your Optimizer to Give up All Its Secrets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</a:t>
            </a:r>
            <a:r>
              <a:rPr lang="en-US" dirty="0" smtClean="0"/>
              <a:t>631</a:t>
            </a:r>
            <a:endParaRPr lang="en-US" dirty="0"/>
          </a:p>
          <a:p>
            <a:pPr algn="r"/>
            <a:r>
              <a:rPr lang="en-US" dirty="0" smtClean="0"/>
              <a:t>Wausau, Wisconsin</a:t>
            </a:r>
            <a:endParaRPr lang="en-US" dirty="0"/>
          </a:p>
          <a:p>
            <a:pPr algn="r"/>
            <a:r>
              <a:rPr lang="en-US" dirty="0" smtClean="0"/>
              <a:t>16 September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'LA'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‘LA'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3,721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3,721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29DE26-4A20-4889-96A9-F5FB7F54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9236"/>
            <a:ext cx="10800000" cy="44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3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67494F-BACB-463D-9DE4-43287784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06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C9995B-0C27-484E-9864-CACE4B5B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</a:t>
            </a:r>
            <a:r>
              <a:rPr lang="en-US" sz="1890" dirty="0" smtClean="0"/>
              <a:t>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 smtClean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 smtClean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 smtClean="0"/>
              <a:t>Constraint </a:t>
            </a:r>
            <a:r>
              <a:rPr lang="en-US" sz="1890" dirty="0"/>
              <a:t>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4295</Words>
  <Application>Microsoft Office PowerPoint</Application>
  <PresentationFormat>Custom</PresentationFormat>
  <Paragraphs>787</Paragraphs>
  <Slides>63</Slides>
  <Notes>22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46</cp:revision>
  <dcterms:created xsi:type="dcterms:W3CDTF">2011-08-19T20:30:49Z</dcterms:created>
  <dcterms:modified xsi:type="dcterms:W3CDTF">2017-08-03T15:12:42Z</dcterms:modified>
</cp:coreProperties>
</file>