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70902</TotalTime>
  <Words>4088</Words>
  <Application>Microsoft Office PowerPoint</Application>
  <PresentationFormat>On-screen Show (4:3)</PresentationFormat>
  <Paragraphs>726</Paragraphs>
  <Slides>59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256</cp:revision>
  <dcterms:created xsi:type="dcterms:W3CDTF">2011-08-19T20:30:49Z</dcterms:created>
  <dcterms:modified xsi:type="dcterms:W3CDTF">2016-10-27T01:06:46Z</dcterms:modified>
</cp:coreProperties>
</file>