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9" r:id="rId3"/>
    <p:sldId id="260" r:id="rId4"/>
    <p:sldId id="309" r:id="rId5"/>
    <p:sldId id="261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87" r:id="rId25"/>
    <p:sldId id="289" r:id="rId26"/>
    <p:sldId id="291" r:id="rId27"/>
    <p:sldId id="292" r:id="rId28"/>
    <p:sldId id="293" r:id="rId29"/>
    <p:sldId id="290" r:id="rId30"/>
    <p:sldId id="283" r:id="rId31"/>
    <p:sldId id="284" r:id="rId32"/>
    <p:sldId id="315" r:id="rId33"/>
    <p:sldId id="314" r:id="rId34"/>
    <p:sldId id="298" r:id="rId35"/>
    <p:sldId id="288" r:id="rId36"/>
    <p:sldId id="286" r:id="rId37"/>
    <p:sldId id="294" r:id="rId38"/>
    <p:sldId id="295" r:id="rId39"/>
    <p:sldId id="307" r:id="rId40"/>
    <p:sldId id="299" r:id="rId41"/>
    <p:sldId id="300" r:id="rId42"/>
    <p:sldId id="296" r:id="rId43"/>
    <p:sldId id="310" r:id="rId44"/>
    <p:sldId id="297" r:id="rId45"/>
    <p:sldId id="311" r:id="rId46"/>
    <p:sldId id="312" r:id="rId47"/>
    <p:sldId id="313" r:id="rId48"/>
    <p:sldId id="304" r:id="rId49"/>
    <p:sldId id="301" r:id="rId50"/>
    <p:sldId id="316" r:id="rId51"/>
    <p:sldId id="305" r:id="rId52"/>
    <p:sldId id="308" r:id="rId53"/>
    <p:sldId id="306" r:id="rId54"/>
    <p:sldId id="279" r:id="rId55"/>
    <p:sldId id="302" r:id="rId56"/>
    <p:sldId id="303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7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the mathematics of relational algebra.</a:t>
            </a:r>
            <a:endParaRPr lang="en-US" dirty="0"/>
          </a:p>
          <a:p>
            <a:r>
              <a:rPr lang="en-US" dirty="0"/>
              <a:t>Example of a semi join: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customers who have orders.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Example of an anti-semi</a:t>
            </a:r>
            <a:r>
              <a:rPr lang="en-US" baseline="0" dirty="0"/>
              <a:t> join: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/>
              <a:t>Sioux Falls, SD </a:t>
            </a:r>
            <a:r>
              <a:rPr lang="en-US" dirty="0"/>
              <a:t>– July 23, 2016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3: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R2 joined to Customer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'IA'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‘IA’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7,262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4,004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10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10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Join (inner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US" dirty="0"/>
              <a:t>, outer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, </a:t>
            </a:r>
            <a:r>
              <a:rPr lang="en-US" sz="3200" dirty="0"/>
              <a:t>Cartesian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, 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, anti-semi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</a:t>
            </a:r>
          </a:p>
          <a:p>
            <a:r>
              <a:rPr lang="en-US" sz="3200" dirty="0"/>
              <a:t>Union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, intersection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, except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endParaRPr lang="en-US" dirty="0"/>
          </a:p>
          <a:p>
            <a:r>
              <a:rPr lang="en-US" sz="3200" dirty="0"/>
              <a:t>Select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(SQL: where)</a:t>
            </a:r>
          </a:p>
          <a:p>
            <a:r>
              <a:rPr lang="en-US" sz="3200" dirty="0"/>
              <a:t>Project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(SQL: select)</a:t>
            </a:r>
          </a:p>
          <a:p>
            <a:r>
              <a:rPr lang="en-US" sz="3200" dirty="0"/>
              <a:t>Aggregate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16227" y="2627698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59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1"/>
            <a:r>
              <a:rPr lang="en-US" dirty="0"/>
              <a:t>Expand views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'IA'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6" y="1417638"/>
            <a:ext cx="5718472" cy="45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4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58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R1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53922</TotalTime>
  <Words>3797</Words>
  <Application>Microsoft Office PowerPoint</Application>
  <PresentationFormat>On-screen Show (4:3)</PresentationFormat>
  <Paragraphs>684</Paragraphs>
  <Slides>56</Slides>
  <Notes>20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Agenda</vt:lpstr>
      <vt:lpstr>A Word of Warning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Operators</vt:lpstr>
      <vt:lpstr>Physical Operators: Logical “get”</vt:lpstr>
      <vt:lpstr>Physical Operators: Other</vt:lpstr>
      <vt:lpstr>Process of Executing a Query</vt:lpstr>
      <vt:lpstr>Parsing and Binding 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Questions?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184</cp:revision>
  <dcterms:created xsi:type="dcterms:W3CDTF">2011-08-19T20:30:49Z</dcterms:created>
  <dcterms:modified xsi:type="dcterms:W3CDTF">2016-07-12T15:35:09Z</dcterms:modified>
</cp:coreProperties>
</file>